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omments/modernComment_11A9_F7B3211A.xml" ContentType="application/vnd.ms-powerpoint.comment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26" r:id="rId4"/>
  </p:sldMasterIdLst>
  <p:notesMasterIdLst>
    <p:notesMasterId r:id="rId44"/>
  </p:notesMasterIdLst>
  <p:handoutMasterIdLst>
    <p:handoutMasterId r:id="rId45"/>
  </p:handoutMasterIdLst>
  <p:sldIdLst>
    <p:sldId id="4556" r:id="rId5"/>
    <p:sldId id="4561" r:id="rId6"/>
    <p:sldId id="4562" r:id="rId7"/>
    <p:sldId id="4563" r:id="rId8"/>
    <p:sldId id="4519" r:id="rId9"/>
    <p:sldId id="4419" r:id="rId10"/>
    <p:sldId id="4424" r:id="rId11"/>
    <p:sldId id="4462" r:id="rId12"/>
    <p:sldId id="4463" r:id="rId13"/>
    <p:sldId id="4425" r:id="rId14"/>
    <p:sldId id="4464" r:id="rId15"/>
    <p:sldId id="4520" r:id="rId16"/>
    <p:sldId id="4521" r:id="rId17"/>
    <p:sldId id="4522" r:id="rId18"/>
    <p:sldId id="4523" r:id="rId19"/>
    <p:sldId id="4557" r:id="rId20"/>
    <p:sldId id="4526" r:id="rId21"/>
    <p:sldId id="4467" r:id="rId22"/>
    <p:sldId id="4468" r:id="rId23"/>
    <p:sldId id="4469" r:id="rId24"/>
    <p:sldId id="4470" r:id="rId25"/>
    <p:sldId id="4525" r:id="rId26"/>
    <p:sldId id="4555" r:id="rId27"/>
    <p:sldId id="4528" r:id="rId28"/>
    <p:sldId id="4529" r:id="rId29"/>
    <p:sldId id="4530" r:id="rId30"/>
    <p:sldId id="4531" r:id="rId31"/>
    <p:sldId id="4527" r:id="rId32"/>
    <p:sldId id="4533" r:id="rId33"/>
    <p:sldId id="4534" r:id="rId34"/>
    <p:sldId id="4535" r:id="rId35"/>
    <p:sldId id="4536" r:id="rId36"/>
    <p:sldId id="4499" r:id="rId37"/>
    <p:sldId id="4565" r:id="rId38"/>
    <p:sldId id="4566" r:id="rId39"/>
    <p:sldId id="4558" r:id="rId40"/>
    <p:sldId id="4559" r:id="rId41"/>
    <p:sldId id="4477" r:id="rId42"/>
    <p:sldId id="4460" r:id="rId4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8EFBE7F-D13F-3AEA-BAD4-F6229168479A}" name="Gemma Fieldsend" initials="GF" userId="S::gemma.fieldsend@charliewaller.org::043243c8-70e3-45eb-8c25-0121049914d5" providerId="AD"/>
  <p188:author id="{9796DBC9-679B-D37B-014C-1B081BB135C6}" name="Gemma Darby" initials="GD" userId="bb2e85c27c9b490e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4C11F"/>
    <a:srgbClr val="769D91"/>
    <a:srgbClr val="93D6CA"/>
    <a:srgbClr val="C29FD8"/>
    <a:srgbClr val="F44B7E"/>
    <a:srgbClr val="F5FFA4"/>
    <a:srgbClr val="FFF758"/>
    <a:srgbClr val="005E84"/>
    <a:srgbClr val="ECA8A8"/>
    <a:srgbClr val="E8B9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532"/>
    <p:restoredTop sz="94646"/>
  </p:normalViewPr>
  <p:slideViewPr>
    <p:cSldViewPr snapToGrid="0">
      <p:cViewPr varScale="1">
        <p:scale>
          <a:sx n="108" d="100"/>
          <a:sy n="108" d="100"/>
        </p:scale>
        <p:origin x="504" y="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viewProps" Target="viewProps.xml"/><Relationship Id="rId50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microsoft.com/office/2018/10/relationships/authors" Target="author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presProps" Target="pres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my Martin" userId="696df28b-a01f-4941-848a-b087e6819034" providerId="ADAL" clId="{32A7CBCA-58AF-49FF-BD15-7129ECB04C2A}"/>
    <pc:docChg chg="undo custSel delSld modSld">
      <pc:chgData name="Amy Martin" userId="696df28b-a01f-4941-848a-b087e6819034" providerId="ADAL" clId="{32A7CBCA-58AF-49FF-BD15-7129ECB04C2A}" dt="2023-09-10T20:37:59.558" v="309"/>
      <pc:docMkLst>
        <pc:docMk/>
      </pc:docMkLst>
      <pc:sldChg chg="addSp delSp modSp mod modClrScheme delAnim modAnim chgLayout">
        <pc:chgData name="Amy Martin" userId="696df28b-a01f-4941-848a-b087e6819034" providerId="ADAL" clId="{32A7CBCA-58AF-49FF-BD15-7129ECB04C2A}" dt="2023-09-10T20:02:32.135" v="31"/>
        <pc:sldMkLst>
          <pc:docMk/>
          <pc:sldMk cId="1593162834" sldId="4419"/>
        </pc:sldMkLst>
        <pc:spChg chg="mod">
          <ac:chgData name="Amy Martin" userId="696df28b-a01f-4941-848a-b087e6819034" providerId="ADAL" clId="{32A7CBCA-58AF-49FF-BD15-7129ECB04C2A}" dt="2023-09-10T20:01:55.726" v="21" actId="164"/>
          <ac:spMkLst>
            <pc:docMk/>
            <pc:sldMk cId="1593162834" sldId="4419"/>
            <ac:spMk id="2" creationId="{FD44A246-A43B-951A-4B99-F37D7134C5D8}"/>
          </ac:spMkLst>
        </pc:spChg>
        <pc:spChg chg="mod">
          <ac:chgData name="Amy Martin" userId="696df28b-a01f-4941-848a-b087e6819034" providerId="ADAL" clId="{32A7CBCA-58AF-49FF-BD15-7129ECB04C2A}" dt="2023-09-10T20:02:18.055" v="26" actId="164"/>
          <ac:spMkLst>
            <pc:docMk/>
            <pc:sldMk cId="1593162834" sldId="4419"/>
            <ac:spMk id="5" creationId="{7A01473D-4285-5F10-0D79-1C51B3CA61CF}"/>
          </ac:spMkLst>
        </pc:spChg>
        <pc:spChg chg="add mod">
          <ac:chgData name="Amy Martin" userId="696df28b-a01f-4941-848a-b087e6819034" providerId="ADAL" clId="{32A7CBCA-58AF-49FF-BD15-7129ECB04C2A}" dt="2023-09-10T20:01:50.454" v="19" actId="164"/>
          <ac:spMkLst>
            <pc:docMk/>
            <pc:sldMk cId="1593162834" sldId="4419"/>
            <ac:spMk id="6" creationId="{4511E64D-4CE7-E6C8-816E-476EAE06F0D4}"/>
          </ac:spMkLst>
        </pc:spChg>
        <pc:spChg chg="mod ord">
          <ac:chgData name="Amy Martin" userId="696df28b-a01f-4941-848a-b087e6819034" providerId="ADAL" clId="{32A7CBCA-58AF-49FF-BD15-7129ECB04C2A}" dt="2023-09-10T20:01:17.001" v="12" actId="700"/>
          <ac:spMkLst>
            <pc:docMk/>
            <pc:sldMk cId="1593162834" sldId="4419"/>
            <ac:spMk id="21" creationId="{9F8E608F-5C1F-6B49-A69C-29C00C8D1E2E}"/>
          </ac:spMkLst>
        </pc:spChg>
        <pc:spChg chg="mod">
          <ac:chgData name="Amy Martin" userId="696df28b-a01f-4941-848a-b087e6819034" providerId="ADAL" clId="{32A7CBCA-58AF-49FF-BD15-7129ECB04C2A}" dt="2023-09-10T20:01:53.194" v="20" actId="164"/>
          <ac:spMkLst>
            <pc:docMk/>
            <pc:sldMk cId="1593162834" sldId="4419"/>
            <ac:spMk id="22" creationId="{893B1606-2AC8-4E48-93E0-99FFA6FC63A8}"/>
          </ac:spMkLst>
        </pc:spChg>
        <pc:spChg chg="mod ord">
          <ac:chgData name="Amy Martin" userId="696df28b-a01f-4941-848a-b087e6819034" providerId="ADAL" clId="{32A7CBCA-58AF-49FF-BD15-7129ECB04C2A}" dt="2023-09-10T20:02:15.599" v="25" actId="164"/>
          <ac:spMkLst>
            <pc:docMk/>
            <pc:sldMk cId="1593162834" sldId="4419"/>
            <ac:spMk id="23" creationId="{81993C8D-D2D1-2B49-9C3C-939B8CA3447D}"/>
          </ac:spMkLst>
        </pc:spChg>
        <pc:spChg chg="del mod ord">
          <ac:chgData name="Amy Martin" userId="696df28b-a01f-4941-848a-b087e6819034" providerId="ADAL" clId="{32A7CBCA-58AF-49FF-BD15-7129ECB04C2A}" dt="2023-09-10T20:01:28.375" v="15" actId="478"/>
          <ac:spMkLst>
            <pc:docMk/>
            <pc:sldMk cId="1593162834" sldId="4419"/>
            <ac:spMk id="25" creationId="{8AEE7331-76F6-5044-AB46-5D0AC19EC842}"/>
          </ac:spMkLst>
        </pc:spChg>
        <pc:grpChg chg="add mod">
          <ac:chgData name="Amy Martin" userId="696df28b-a01f-4941-848a-b087e6819034" providerId="ADAL" clId="{32A7CBCA-58AF-49FF-BD15-7129ECB04C2A}" dt="2023-09-10T20:01:50.454" v="19" actId="164"/>
          <ac:grpSpMkLst>
            <pc:docMk/>
            <pc:sldMk cId="1593162834" sldId="4419"/>
            <ac:grpSpMk id="11" creationId="{4CC5C339-CE4C-9D9A-EC98-E6A6C79DAEFF}"/>
          </ac:grpSpMkLst>
        </pc:grpChg>
        <pc:grpChg chg="add mod">
          <ac:chgData name="Amy Martin" userId="696df28b-a01f-4941-848a-b087e6819034" providerId="ADAL" clId="{32A7CBCA-58AF-49FF-BD15-7129ECB04C2A}" dt="2023-09-10T20:01:53.194" v="20" actId="164"/>
          <ac:grpSpMkLst>
            <pc:docMk/>
            <pc:sldMk cId="1593162834" sldId="4419"/>
            <ac:grpSpMk id="13" creationId="{24A12D2E-11E2-B3BC-9162-963C53A6CB24}"/>
          </ac:grpSpMkLst>
        </pc:grpChg>
        <pc:grpChg chg="add mod">
          <ac:chgData name="Amy Martin" userId="696df28b-a01f-4941-848a-b087e6819034" providerId="ADAL" clId="{32A7CBCA-58AF-49FF-BD15-7129ECB04C2A}" dt="2023-09-10T20:01:55.726" v="21" actId="164"/>
          <ac:grpSpMkLst>
            <pc:docMk/>
            <pc:sldMk cId="1593162834" sldId="4419"/>
            <ac:grpSpMk id="14" creationId="{F75CAC6F-BF01-10F0-9A54-BBA6F44B1711}"/>
          </ac:grpSpMkLst>
        </pc:grpChg>
        <pc:grpChg chg="add mod">
          <ac:chgData name="Amy Martin" userId="696df28b-a01f-4941-848a-b087e6819034" providerId="ADAL" clId="{32A7CBCA-58AF-49FF-BD15-7129ECB04C2A}" dt="2023-09-10T20:02:15.599" v="25" actId="164"/>
          <ac:grpSpMkLst>
            <pc:docMk/>
            <pc:sldMk cId="1593162834" sldId="4419"/>
            <ac:grpSpMk id="15" creationId="{C3135D9C-231D-DCE2-E17F-ECFA7E47140D}"/>
          </ac:grpSpMkLst>
        </pc:grpChg>
        <pc:grpChg chg="add mod">
          <ac:chgData name="Amy Martin" userId="696df28b-a01f-4941-848a-b087e6819034" providerId="ADAL" clId="{32A7CBCA-58AF-49FF-BD15-7129ECB04C2A}" dt="2023-09-10T20:02:18.055" v="26" actId="164"/>
          <ac:grpSpMkLst>
            <pc:docMk/>
            <pc:sldMk cId="1593162834" sldId="4419"/>
            <ac:grpSpMk id="16" creationId="{9F929566-A475-6759-F62A-7CD238BE8987}"/>
          </ac:grpSpMkLst>
        </pc:grpChg>
        <pc:picChg chg="mod">
          <ac:chgData name="Amy Martin" userId="696df28b-a01f-4941-848a-b087e6819034" providerId="ADAL" clId="{32A7CBCA-58AF-49FF-BD15-7129ECB04C2A}" dt="2023-09-10T20:02:15.599" v="25" actId="164"/>
          <ac:picMkLst>
            <pc:docMk/>
            <pc:sldMk cId="1593162834" sldId="4419"/>
            <ac:picMk id="3" creationId="{7B3435E2-33D1-2CE4-7670-E54121B60446}"/>
          </ac:picMkLst>
        </pc:picChg>
        <pc:picChg chg="mod">
          <ac:chgData name="Amy Martin" userId="696df28b-a01f-4941-848a-b087e6819034" providerId="ADAL" clId="{32A7CBCA-58AF-49FF-BD15-7129ECB04C2A}" dt="2023-09-10T20:02:18.055" v="26" actId="164"/>
          <ac:picMkLst>
            <pc:docMk/>
            <pc:sldMk cId="1593162834" sldId="4419"/>
            <ac:picMk id="4" creationId="{5FDAFD08-525D-76CE-C907-9362835B4DD7}"/>
          </ac:picMkLst>
        </pc:picChg>
        <pc:picChg chg="mod">
          <ac:chgData name="Amy Martin" userId="696df28b-a01f-4941-848a-b087e6819034" providerId="ADAL" clId="{32A7CBCA-58AF-49FF-BD15-7129ECB04C2A}" dt="2023-09-10T20:01:50.454" v="19" actId="164"/>
          <ac:picMkLst>
            <pc:docMk/>
            <pc:sldMk cId="1593162834" sldId="4419"/>
            <ac:picMk id="8" creationId="{C24E0B9A-8385-EB8F-9EBA-520626A26770}"/>
          </ac:picMkLst>
        </pc:picChg>
        <pc:picChg chg="mod">
          <ac:chgData name="Amy Martin" userId="696df28b-a01f-4941-848a-b087e6819034" providerId="ADAL" clId="{32A7CBCA-58AF-49FF-BD15-7129ECB04C2A}" dt="2023-09-10T20:01:55.726" v="21" actId="164"/>
          <ac:picMkLst>
            <pc:docMk/>
            <pc:sldMk cId="1593162834" sldId="4419"/>
            <ac:picMk id="9" creationId="{4D64F991-FD4F-D50C-4227-AF29E26344D7}"/>
          </ac:picMkLst>
        </pc:picChg>
        <pc:picChg chg="mod">
          <ac:chgData name="Amy Martin" userId="696df28b-a01f-4941-848a-b087e6819034" providerId="ADAL" clId="{32A7CBCA-58AF-49FF-BD15-7129ECB04C2A}" dt="2023-09-10T20:01:53.194" v="20" actId="164"/>
          <ac:picMkLst>
            <pc:docMk/>
            <pc:sldMk cId="1593162834" sldId="4419"/>
            <ac:picMk id="10" creationId="{FF0CC9A7-E419-B1D0-390C-02C4EC074771}"/>
          </ac:picMkLst>
        </pc:picChg>
      </pc:sldChg>
      <pc:sldChg chg="addSp delSp modSp mod modClrScheme chgLayout">
        <pc:chgData name="Amy Martin" userId="696df28b-a01f-4941-848a-b087e6819034" providerId="ADAL" clId="{32A7CBCA-58AF-49FF-BD15-7129ECB04C2A}" dt="2023-09-10T20:03:31.364" v="35" actId="14100"/>
        <pc:sldMkLst>
          <pc:docMk/>
          <pc:sldMk cId="345252554" sldId="4424"/>
        </pc:sldMkLst>
        <pc:spChg chg="mod ord">
          <ac:chgData name="Amy Martin" userId="696df28b-a01f-4941-848a-b087e6819034" providerId="ADAL" clId="{32A7CBCA-58AF-49FF-BD15-7129ECB04C2A}" dt="2023-09-10T20:03:31.364" v="35" actId="14100"/>
          <ac:spMkLst>
            <pc:docMk/>
            <pc:sldMk cId="345252554" sldId="4424"/>
            <ac:spMk id="2" creationId="{47546410-A1A5-8997-6235-CCCEFBEB3002}"/>
          </ac:spMkLst>
        </pc:spChg>
        <pc:spChg chg="add del mod ord">
          <ac:chgData name="Amy Martin" userId="696df28b-a01f-4941-848a-b087e6819034" providerId="ADAL" clId="{32A7CBCA-58AF-49FF-BD15-7129ECB04C2A}" dt="2023-09-10T20:03:25.238" v="33" actId="478"/>
          <ac:spMkLst>
            <pc:docMk/>
            <pc:sldMk cId="345252554" sldId="4424"/>
            <ac:spMk id="4" creationId="{6AE12C3D-270E-D920-AD4E-08CC764E6660}"/>
          </ac:spMkLst>
        </pc:spChg>
      </pc:sldChg>
      <pc:sldChg chg="addSp delSp modSp mod modClrScheme addAnim delAnim chgLayout">
        <pc:chgData name="Amy Martin" userId="696df28b-a01f-4941-848a-b087e6819034" providerId="ADAL" clId="{32A7CBCA-58AF-49FF-BD15-7129ECB04C2A}" dt="2023-09-10T20:07:59.872" v="69" actId="14100"/>
        <pc:sldMkLst>
          <pc:docMk/>
          <pc:sldMk cId="185398843" sldId="4425"/>
        </pc:sldMkLst>
        <pc:spChg chg="mod ord">
          <ac:chgData name="Amy Martin" userId="696df28b-a01f-4941-848a-b087e6819034" providerId="ADAL" clId="{32A7CBCA-58AF-49FF-BD15-7129ECB04C2A}" dt="2023-09-10T20:05:08.906" v="46" actId="14100"/>
          <ac:spMkLst>
            <pc:docMk/>
            <pc:sldMk cId="185398843" sldId="4425"/>
            <ac:spMk id="2" creationId="{A0B5F823-F740-5F41-B9D8-D921E84EF640}"/>
          </ac:spMkLst>
        </pc:spChg>
        <pc:spChg chg="add del mod ord">
          <ac:chgData name="Amy Martin" userId="696df28b-a01f-4941-848a-b087e6819034" providerId="ADAL" clId="{32A7CBCA-58AF-49FF-BD15-7129ECB04C2A}" dt="2023-09-10T20:06:06.942" v="57" actId="478"/>
          <ac:spMkLst>
            <pc:docMk/>
            <pc:sldMk cId="185398843" sldId="4425"/>
            <ac:spMk id="3" creationId="{2ED7AA87-9BC2-418E-F9F8-13EE349B7049}"/>
          </ac:spMkLst>
        </pc:spChg>
        <pc:spChg chg="add del mod">
          <ac:chgData name="Amy Martin" userId="696df28b-a01f-4941-848a-b087e6819034" providerId="ADAL" clId="{32A7CBCA-58AF-49FF-BD15-7129ECB04C2A}" dt="2023-09-10T20:06:15.621" v="58" actId="1076"/>
          <ac:spMkLst>
            <pc:docMk/>
            <pc:sldMk cId="185398843" sldId="4425"/>
            <ac:spMk id="9" creationId="{E17136DD-9BCF-3B9E-E4F5-B944BAECF7E7}"/>
          </ac:spMkLst>
        </pc:spChg>
        <pc:spChg chg="mod">
          <ac:chgData name="Amy Martin" userId="696df28b-a01f-4941-848a-b087e6819034" providerId="ADAL" clId="{32A7CBCA-58AF-49FF-BD15-7129ECB04C2A}" dt="2023-09-10T20:07:27.186" v="66" actId="1076"/>
          <ac:spMkLst>
            <pc:docMk/>
            <pc:sldMk cId="185398843" sldId="4425"/>
            <ac:spMk id="12" creationId="{08DF8312-7F91-65BA-590D-00A745DE56EC}"/>
          </ac:spMkLst>
        </pc:spChg>
        <pc:spChg chg="mod">
          <ac:chgData name="Amy Martin" userId="696df28b-a01f-4941-848a-b087e6819034" providerId="ADAL" clId="{32A7CBCA-58AF-49FF-BD15-7129ECB04C2A}" dt="2023-09-10T20:07:14.228" v="64" actId="1076"/>
          <ac:spMkLst>
            <pc:docMk/>
            <pc:sldMk cId="185398843" sldId="4425"/>
            <ac:spMk id="14" creationId="{006086FE-6D61-0B6F-C3F5-F2AD1A534178}"/>
          </ac:spMkLst>
        </pc:spChg>
        <pc:spChg chg="mod">
          <ac:chgData name="Amy Martin" userId="696df28b-a01f-4941-848a-b087e6819034" providerId="ADAL" clId="{32A7CBCA-58AF-49FF-BD15-7129ECB04C2A}" dt="2023-09-10T20:06:21.640" v="59" actId="1076"/>
          <ac:spMkLst>
            <pc:docMk/>
            <pc:sldMk cId="185398843" sldId="4425"/>
            <ac:spMk id="16" creationId="{A2C312C7-0CE3-B365-6504-5468616B1014}"/>
          </ac:spMkLst>
        </pc:spChg>
        <pc:spChg chg="mod">
          <ac:chgData name="Amy Martin" userId="696df28b-a01f-4941-848a-b087e6819034" providerId="ADAL" clId="{32A7CBCA-58AF-49FF-BD15-7129ECB04C2A}" dt="2023-09-10T20:06:45.562" v="61" actId="1076"/>
          <ac:spMkLst>
            <pc:docMk/>
            <pc:sldMk cId="185398843" sldId="4425"/>
            <ac:spMk id="18" creationId="{E8430A83-6D39-B869-6599-DC5EF404B351}"/>
          </ac:spMkLst>
        </pc:spChg>
        <pc:spChg chg="mod">
          <ac:chgData name="Amy Martin" userId="696df28b-a01f-4941-848a-b087e6819034" providerId="ADAL" clId="{32A7CBCA-58AF-49FF-BD15-7129ECB04C2A}" dt="2023-09-10T20:06:37.515" v="60" actId="1076"/>
          <ac:spMkLst>
            <pc:docMk/>
            <pc:sldMk cId="185398843" sldId="4425"/>
            <ac:spMk id="22" creationId="{3759F116-65BE-77C3-EAC7-4E5C929E4DE6}"/>
          </ac:spMkLst>
        </pc:spChg>
        <pc:spChg chg="mod">
          <ac:chgData name="Amy Martin" userId="696df28b-a01f-4941-848a-b087e6819034" providerId="ADAL" clId="{32A7CBCA-58AF-49FF-BD15-7129ECB04C2A}" dt="2023-09-10T20:07:59.872" v="69" actId="14100"/>
          <ac:spMkLst>
            <pc:docMk/>
            <pc:sldMk cId="185398843" sldId="4425"/>
            <ac:spMk id="33" creationId="{63A742F8-B0C3-F1F8-E7AE-E76CE1736620}"/>
          </ac:spMkLst>
        </pc:spChg>
        <pc:spChg chg="mod">
          <ac:chgData name="Amy Martin" userId="696df28b-a01f-4941-848a-b087e6819034" providerId="ADAL" clId="{32A7CBCA-58AF-49FF-BD15-7129ECB04C2A}" dt="2023-09-10T20:06:51.908" v="62" actId="1076"/>
          <ac:spMkLst>
            <pc:docMk/>
            <pc:sldMk cId="185398843" sldId="4425"/>
            <ac:spMk id="92" creationId="{16989066-7140-4947-41FD-99AD16DB21D6}"/>
          </ac:spMkLst>
        </pc:spChg>
        <pc:picChg chg="mod ord">
          <ac:chgData name="Amy Martin" userId="696df28b-a01f-4941-848a-b087e6819034" providerId="ADAL" clId="{32A7CBCA-58AF-49FF-BD15-7129ECB04C2A}" dt="2023-09-10T20:03:21.657" v="32" actId="700"/>
          <ac:picMkLst>
            <pc:docMk/>
            <pc:sldMk cId="185398843" sldId="4425"/>
            <ac:picMk id="47" creationId="{B0E83FC2-E7C0-A2A4-8079-5A7AE2691038}"/>
          </ac:picMkLst>
        </pc:picChg>
        <pc:picChg chg="del">
          <ac:chgData name="Amy Martin" userId="696df28b-a01f-4941-848a-b087e6819034" providerId="ADAL" clId="{32A7CBCA-58AF-49FF-BD15-7129ECB04C2A}" dt="2023-09-10T20:04:56.607" v="43" actId="478"/>
          <ac:picMkLst>
            <pc:docMk/>
            <pc:sldMk cId="185398843" sldId="4425"/>
            <ac:picMk id="3073" creationId="{D8A18743-94D9-9AFB-3A64-6E3DD5C63BCE}"/>
          </ac:picMkLst>
        </pc:picChg>
        <pc:picChg chg="del">
          <ac:chgData name="Amy Martin" userId="696df28b-a01f-4941-848a-b087e6819034" providerId="ADAL" clId="{32A7CBCA-58AF-49FF-BD15-7129ECB04C2A}" dt="2023-09-10T20:04:55.419" v="42" actId="478"/>
          <ac:picMkLst>
            <pc:docMk/>
            <pc:sldMk cId="185398843" sldId="4425"/>
            <ac:picMk id="3074" creationId="{78C65740-8AF3-CC63-1927-6DCCAF88443E}"/>
          </ac:picMkLst>
        </pc:picChg>
      </pc:sldChg>
      <pc:sldChg chg="del">
        <pc:chgData name="Amy Martin" userId="696df28b-a01f-4941-848a-b087e6819034" providerId="ADAL" clId="{32A7CBCA-58AF-49FF-BD15-7129ECB04C2A}" dt="2023-09-10T20:24:44.062" v="280" actId="47"/>
        <pc:sldMkLst>
          <pc:docMk/>
          <pc:sldMk cId="821721555" sldId="4460"/>
        </pc:sldMkLst>
      </pc:sldChg>
      <pc:sldChg chg="addSp delSp modSp mod modClrScheme chgLayout">
        <pc:chgData name="Amy Martin" userId="696df28b-a01f-4941-848a-b087e6819034" providerId="ADAL" clId="{32A7CBCA-58AF-49FF-BD15-7129ECB04C2A}" dt="2023-09-10T20:03:49.756" v="39" actId="1076"/>
        <pc:sldMkLst>
          <pc:docMk/>
          <pc:sldMk cId="2225316741" sldId="4462"/>
        </pc:sldMkLst>
        <pc:spChg chg="add del mod ord">
          <ac:chgData name="Amy Martin" userId="696df28b-a01f-4941-848a-b087e6819034" providerId="ADAL" clId="{32A7CBCA-58AF-49FF-BD15-7129ECB04C2A}" dt="2023-09-10T20:03:39.529" v="36" actId="478"/>
          <ac:spMkLst>
            <pc:docMk/>
            <pc:sldMk cId="2225316741" sldId="4462"/>
            <ac:spMk id="2" creationId="{E1E11BBA-05B0-D7E9-B018-73E85B2526D7}"/>
          </ac:spMkLst>
        </pc:spChg>
        <pc:spChg chg="mod ord">
          <ac:chgData name="Amy Martin" userId="696df28b-a01f-4941-848a-b087e6819034" providerId="ADAL" clId="{32A7CBCA-58AF-49FF-BD15-7129ECB04C2A}" dt="2023-09-10T20:03:43.335" v="37" actId="14100"/>
          <ac:spMkLst>
            <pc:docMk/>
            <pc:sldMk cId="2225316741" sldId="4462"/>
            <ac:spMk id="3" creationId="{0B14C2AE-F4EA-C444-90E6-018221797F1C}"/>
          </ac:spMkLst>
        </pc:spChg>
        <pc:picChg chg="mod">
          <ac:chgData name="Amy Martin" userId="696df28b-a01f-4941-848a-b087e6819034" providerId="ADAL" clId="{32A7CBCA-58AF-49FF-BD15-7129ECB04C2A}" dt="2023-09-10T20:03:49.756" v="39" actId="1076"/>
          <ac:picMkLst>
            <pc:docMk/>
            <pc:sldMk cId="2225316741" sldId="4462"/>
            <ac:picMk id="10" creationId="{BF273BDC-5CF7-4578-9F0D-8D16235FF20C}"/>
          </ac:picMkLst>
        </pc:picChg>
      </pc:sldChg>
      <pc:sldChg chg="modSp mod modClrScheme chgLayout">
        <pc:chgData name="Amy Martin" userId="696df28b-a01f-4941-848a-b087e6819034" providerId="ADAL" clId="{32A7CBCA-58AF-49FF-BD15-7129ECB04C2A}" dt="2023-09-10T20:04:20.872" v="41" actId="255"/>
        <pc:sldMkLst>
          <pc:docMk/>
          <pc:sldMk cId="3477622950" sldId="4463"/>
        </pc:sldMkLst>
        <pc:spChg chg="mod ord">
          <ac:chgData name="Amy Martin" userId="696df28b-a01f-4941-848a-b087e6819034" providerId="ADAL" clId="{32A7CBCA-58AF-49FF-BD15-7129ECB04C2A}" dt="2023-09-10T20:04:20.872" v="41" actId="255"/>
          <ac:spMkLst>
            <pc:docMk/>
            <pc:sldMk cId="3477622950" sldId="4463"/>
            <ac:spMk id="2" creationId="{81FDE44D-46B0-9F69-F8D4-1E202BA49B93}"/>
          </ac:spMkLst>
        </pc:spChg>
        <pc:spChg chg="mod ord">
          <ac:chgData name="Amy Martin" userId="696df28b-a01f-4941-848a-b087e6819034" providerId="ADAL" clId="{32A7CBCA-58AF-49FF-BD15-7129ECB04C2A}" dt="2023-09-10T20:03:21.657" v="32" actId="700"/>
          <ac:spMkLst>
            <pc:docMk/>
            <pc:sldMk cId="3477622950" sldId="4463"/>
            <ac:spMk id="3" creationId="{97B8B376-7280-0449-B089-1501B7239A93}"/>
          </ac:spMkLst>
        </pc:spChg>
        <pc:spChg chg="mod">
          <ac:chgData name="Amy Martin" userId="696df28b-a01f-4941-848a-b087e6819034" providerId="ADAL" clId="{32A7CBCA-58AF-49FF-BD15-7129ECB04C2A}" dt="2023-09-10T20:04:16.481" v="40" actId="1076"/>
          <ac:spMkLst>
            <pc:docMk/>
            <pc:sldMk cId="3477622950" sldId="4463"/>
            <ac:spMk id="16" creationId="{7093F544-E1ED-BD26-A69F-F590BE99CF7B}"/>
          </ac:spMkLst>
        </pc:spChg>
      </pc:sldChg>
      <pc:sldChg chg="addSp delSp modSp mod modClrScheme chgLayout">
        <pc:chgData name="Amy Martin" userId="696df28b-a01f-4941-848a-b087e6819034" providerId="ADAL" clId="{32A7CBCA-58AF-49FF-BD15-7129ECB04C2A}" dt="2023-09-10T20:08:12.959" v="72" actId="113"/>
        <pc:sldMkLst>
          <pc:docMk/>
          <pc:sldMk cId="3293756239" sldId="4464"/>
        </pc:sldMkLst>
        <pc:spChg chg="add del mod ord">
          <ac:chgData name="Amy Martin" userId="696df28b-a01f-4941-848a-b087e6819034" providerId="ADAL" clId="{32A7CBCA-58AF-49FF-BD15-7129ECB04C2A}" dt="2023-09-10T20:08:06.187" v="70" actId="478"/>
          <ac:spMkLst>
            <pc:docMk/>
            <pc:sldMk cId="3293756239" sldId="4464"/>
            <ac:spMk id="4" creationId="{B0F62594-7E6B-5E2F-6011-8DC67CD78611}"/>
          </ac:spMkLst>
        </pc:spChg>
        <pc:spChg chg="mod ord">
          <ac:chgData name="Amy Martin" userId="696df28b-a01f-4941-848a-b087e6819034" providerId="ADAL" clId="{32A7CBCA-58AF-49FF-BD15-7129ECB04C2A}" dt="2023-09-10T20:08:12.959" v="72" actId="113"/>
          <ac:spMkLst>
            <pc:docMk/>
            <pc:sldMk cId="3293756239" sldId="4464"/>
            <ac:spMk id="7" creationId="{047625D8-4DAC-DC47-81F7-BF85C57E58EA}"/>
          </ac:spMkLst>
        </pc:spChg>
      </pc:sldChg>
      <pc:sldChg chg="addSp delSp modSp mod modClrScheme chgLayout">
        <pc:chgData name="Amy Martin" userId="696df28b-a01f-4941-848a-b087e6819034" providerId="ADAL" clId="{32A7CBCA-58AF-49FF-BD15-7129ECB04C2A}" dt="2023-09-10T20:11:36.554" v="101" actId="14100"/>
        <pc:sldMkLst>
          <pc:docMk/>
          <pc:sldMk cId="180182769" sldId="4467"/>
        </pc:sldMkLst>
        <pc:spChg chg="add del mod ord">
          <ac:chgData name="Amy Martin" userId="696df28b-a01f-4941-848a-b087e6819034" providerId="ADAL" clId="{32A7CBCA-58AF-49FF-BD15-7129ECB04C2A}" dt="2023-09-10T20:11:33.823" v="100" actId="478"/>
          <ac:spMkLst>
            <pc:docMk/>
            <pc:sldMk cId="180182769" sldId="4467"/>
            <ac:spMk id="2" creationId="{A1716C89-E5A8-7CFF-CE95-9473BF5E4F75}"/>
          </ac:spMkLst>
        </pc:spChg>
        <pc:spChg chg="mod ord">
          <ac:chgData name="Amy Martin" userId="696df28b-a01f-4941-848a-b087e6819034" providerId="ADAL" clId="{32A7CBCA-58AF-49FF-BD15-7129ECB04C2A}" dt="2023-09-10T20:11:36.554" v="101" actId="14100"/>
          <ac:spMkLst>
            <pc:docMk/>
            <pc:sldMk cId="180182769" sldId="4467"/>
            <ac:spMk id="5" creationId="{87D91422-B695-964D-B978-3C4EBD04D200}"/>
          </ac:spMkLst>
        </pc:spChg>
      </pc:sldChg>
      <pc:sldChg chg="addSp delSp modSp mod modClrScheme chgLayout">
        <pc:chgData name="Amy Martin" userId="696df28b-a01f-4941-848a-b087e6819034" providerId="ADAL" clId="{32A7CBCA-58AF-49FF-BD15-7129ECB04C2A}" dt="2023-09-10T20:11:43.366" v="103" actId="14100"/>
        <pc:sldMkLst>
          <pc:docMk/>
          <pc:sldMk cId="2111000125" sldId="4468"/>
        </pc:sldMkLst>
        <pc:spChg chg="add del mod ord">
          <ac:chgData name="Amy Martin" userId="696df28b-a01f-4941-848a-b087e6819034" providerId="ADAL" clId="{32A7CBCA-58AF-49FF-BD15-7129ECB04C2A}" dt="2023-09-10T20:11:40.843" v="102" actId="478"/>
          <ac:spMkLst>
            <pc:docMk/>
            <pc:sldMk cId="2111000125" sldId="4468"/>
            <ac:spMk id="2" creationId="{94F2A2DA-6B64-A463-C272-A9B342976571}"/>
          </ac:spMkLst>
        </pc:spChg>
        <pc:spChg chg="mod ord">
          <ac:chgData name="Amy Martin" userId="696df28b-a01f-4941-848a-b087e6819034" providerId="ADAL" clId="{32A7CBCA-58AF-49FF-BD15-7129ECB04C2A}" dt="2023-09-10T20:11:43.366" v="103" actId="14100"/>
          <ac:spMkLst>
            <pc:docMk/>
            <pc:sldMk cId="2111000125" sldId="4468"/>
            <ac:spMk id="5" creationId="{87D91422-B695-964D-B978-3C4EBD04D200}"/>
          </ac:spMkLst>
        </pc:spChg>
      </pc:sldChg>
      <pc:sldChg chg="addSp delSp modSp mod modClrScheme chgLayout">
        <pc:chgData name="Amy Martin" userId="696df28b-a01f-4941-848a-b087e6819034" providerId="ADAL" clId="{32A7CBCA-58AF-49FF-BD15-7129ECB04C2A}" dt="2023-09-10T20:12:02.448" v="106" actId="14100"/>
        <pc:sldMkLst>
          <pc:docMk/>
          <pc:sldMk cId="652533037" sldId="4469"/>
        </pc:sldMkLst>
        <pc:spChg chg="add del mod ord">
          <ac:chgData name="Amy Martin" userId="696df28b-a01f-4941-848a-b087e6819034" providerId="ADAL" clId="{32A7CBCA-58AF-49FF-BD15-7129ECB04C2A}" dt="2023-09-10T20:11:51.578" v="104" actId="478"/>
          <ac:spMkLst>
            <pc:docMk/>
            <pc:sldMk cId="652533037" sldId="4469"/>
            <ac:spMk id="2" creationId="{AE96342F-C6B5-F075-88E3-63AF26961641}"/>
          </ac:spMkLst>
        </pc:spChg>
        <pc:spChg chg="mod ord">
          <ac:chgData name="Amy Martin" userId="696df28b-a01f-4941-848a-b087e6819034" providerId="ADAL" clId="{32A7CBCA-58AF-49FF-BD15-7129ECB04C2A}" dt="2023-09-10T20:12:02.448" v="106" actId="14100"/>
          <ac:spMkLst>
            <pc:docMk/>
            <pc:sldMk cId="652533037" sldId="4469"/>
            <ac:spMk id="5" creationId="{87D91422-B695-964D-B978-3C4EBD04D200}"/>
          </ac:spMkLst>
        </pc:spChg>
      </pc:sldChg>
      <pc:sldChg chg="addSp delSp modSp mod modClrScheme chgLayout">
        <pc:chgData name="Amy Martin" userId="696df28b-a01f-4941-848a-b087e6819034" providerId="ADAL" clId="{32A7CBCA-58AF-49FF-BD15-7129ECB04C2A}" dt="2023-09-10T20:12:10.689" v="108" actId="478"/>
        <pc:sldMkLst>
          <pc:docMk/>
          <pc:sldMk cId="447020700" sldId="4470"/>
        </pc:sldMkLst>
        <pc:spChg chg="add del mod ord">
          <ac:chgData name="Amy Martin" userId="696df28b-a01f-4941-848a-b087e6819034" providerId="ADAL" clId="{32A7CBCA-58AF-49FF-BD15-7129ECB04C2A}" dt="2023-09-10T20:12:07.923" v="107" actId="478"/>
          <ac:spMkLst>
            <pc:docMk/>
            <pc:sldMk cId="447020700" sldId="4470"/>
            <ac:spMk id="3" creationId="{EC921614-D422-35AC-2614-06BB3CAC7CF0}"/>
          </ac:spMkLst>
        </pc:spChg>
        <pc:spChg chg="add del mod ord">
          <ac:chgData name="Amy Martin" userId="696df28b-a01f-4941-848a-b087e6819034" providerId="ADAL" clId="{32A7CBCA-58AF-49FF-BD15-7129ECB04C2A}" dt="2023-09-10T20:12:10.689" v="108" actId="478"/>
          <ac:spMkLst>
            <pc:docMk/>
            <pc:sldMk cId="447020700" sldId="4470"/>
            <ac:spMk id="4" creationId="{85303473-0A2C-765F-87DC-DBC23CA42852}"/>
          </ac:spMkLst>
        </pc:spChg>
      </pc:sldChg>
      <pc:sldChg chg="addSp delSp modSp mod modClrScheme delAnim modAnim chgLayout">
        <pc:chgData name="Amy Martin" userId="696df28b-a01f-4941-848a-b087e6819034" providerId="ADAL" clId="{32A7CBCA-58AF-49FF-BD15-7129ECB04C2A}" dt="2023-09-10T20:24:18.565" v="279"/>
        <pc:sldMkLst>
          <pc:docMk/>
          <pc:sldMk cId="20293755" sldId="4477"/>
        </pc:sldMkLst>
        <pc:spChg chg="del mod topLvl">
          <ac:chgData name="Amy Martin" userId="696df28b-a01f-4941-848a-b087e6819034" providerId="ADAL" clId="{32A7CBCA-58AF-49FF-BD15-7129ECB04C2A}" dt="2023-09-10T20:23:04.572" v="245" actId="478"/>
          <ac:spMkLst>
            <pc:docMk/>
            <pc:sldMk cId="20293755" sldId="4477"/>
            <ac:spMk id="4" creationId="{9A2B761E-CCAC-5BA7-D398-ED2885339A16}"/>
          </ac:spMkLst>
        </pc:spChg>
        <pc:spChg chg="add mod">
          <ac:chgData name="Amy Martin" userId="696df28b-a01f-4941-848a-b087e6819034" providerId="ADAL" clId="{32A7CBCA-58AF-49FF-BD15-7129ECB04C2A}" dt="2023-09-10T20:23:46.991" v="270" actId="164"/>
          <ac:spMkLst>
            <pc:docMk/>
            <pc:sldMk cId="20293755" sldId="4477"/>
            <ac:spMk id="6" creationId="{FEBB4A51-BB57-21C3-131C-782C12A73F5E}"/>
          </ac:spMkLst>
        </pc:spChg>
        <pc:spChg chg="del mod topLvl">
          <ac:chgData name="Amy Martin" userId="696df28b-a01f-4941-848a-b087e6819034" providerId="ADAL" clId="{32A7CBCA-58AF-49FF-BD15-7129ECB04C2A}" dt="2023-09-10T20:23:12.462" v="249" actId="478"/>
          <ac:spMkLst>
            <pc:docMk/>
            <pc:sldMk cId="20293755" sldId="4477"/>
            <ac:spMk id="9" creationId="{1685708A-2BD9-8014-D836-622AC5C445EA}"/>
          </ac:spMkLst>
        </pc:spChg>
        <pc:spChg chg="del mod topLvl">
          <ac:chgData name="Amy Martin" userId="696df28b-a01f-4941-848a-b087e6819034" providerId="ADAL" clId="{32A7CBCA-58AF-49FF-BD15-7129ECB04C2A}" dt="2023-09-10T20:23:19.285" v="256" actId="478"/>
          <ac:spMkLst>
            <pc:docMk/>
            <pc:sldMk cId="20293755" sldId="4477"/>
            <ac:spMk id="12" creationId="{B500561A-D744-0C70-FB40-1B3C86D7C36C}"/>
          </ac:spMkLst>
        </pc:spChg>
        <pc:spChg chg="del mod topLvl">
          <ac:chgData name="Amy Martin" userId="696df28b-a01f-4941-848a-b087e6819034" providerId="ADAL" clId="{32A7CBCA-58AF-49FF-BD15-7129ECB04C2A}" dt="2023-09-10T20:23:26.261" v="262" actId="478"/>
          <ac:spMkLst>
            <pc:docMk/>
            <pc:sldMk cId="20293755" sldId="4477"/>
            <ac:spMk id="18" creationId="{DDDF3DE9-AAF6-E970-7D80-73ED19A5419A}"/>
          </ac:spMkLst>
        </pc:spChg>
        <pc:spChg chg="del mod ord">
          <ac:chgData name="Amy Martin" userId="696df28b-a01f-4941-848a-b087e6819034" providerId="ADAL" clId="{32A7CBCA-58AF-49FF-BD15-7129ECB04C2A}" dt="2023-09-10T20:22:33.679" v="229" actId="478"/>
          <ac:spMkLst>
            <pc:docMk/>
            <pc:sldMk cId="20293755" sldId="4477"/>
            <ac:spMk id="20" creationId="{2839A312-FE84-5A07-57AD-982C8525CFF8}"/>
          </ac:spMkLst>
        </pc:spChg>
        <pc:spChg chg="mod ord">
          <ac:chgData name="Amy Martin" userId="696df28b-a01f-4941-848a-b087e6819034" providerId="ADAL" clId="{32A7CBCA-58AF-49FF-BD15-7129ECB04C2A}" dt="2023-09-10T20:22:23.763" v="226" actId="700"/>
          <ac:spMkLst>
            <pc:docMk/>
            <pc:sldMk cId="20293755" sldId="4477"/>
            <ac:spMk id="21" creationId="{9F8E608F-5C1F-6B49-A69C-29C00C8D1E2E}"/>
          </ac:spMkLst>
        </pc:spChg>
        <pc:spChg chg="mod">
          <ac:chgData name="Amy Martin" userId="696df28b-a01f-4941-848a-b087e6819034" providerId="ADAL" clId="{32A7CBCA-58AF-49FF-BD15-7129ECB04C2A}" dt="2023-09-10T20:23:49.455" v="271" actId="164"/>
          <ac:spMkLst>
            <pc:docMk/>
            <pc:sldMk cId="20293755" sldId="4477"/>
            <ac:spMk id="22" creationId="{0E45660B-3110-F7CE-203A-3045BECEE235}"/>
          </ac:spMkLst>
        </pc:spChg>
        <pc:spChg chg="mod">
          <ac:chgData name="Amy Martin" userId="696df28b-a01f-4941-848a-b087e6819034" providerId="ADAL" clId="{32A7CBCA-58AF-49FF-BD15-7129ECB04C2A}" dt="2023-09-10T20:23:57.639" v="273" actId="164"/>
          <ac:spMkLst>
            <pc:docMk/>
            <pc:sldMk cId="20293755" sldId="4477"/>
            <ac:spMk id="23" creationId="{5807EF4C-2CDB-74F6-893C-4B6F18F26337}"/>
          </ac:spMkLst>
        </pc:spChg>
        <pc:spChg chg="mod">
          <ac:chgData name="Amy Martin" userId="696df28b-a01f-4941-848a-b087e6819034" providerId="ADAL" clId="{32A7CBCA-58AF-49FF-BD15-7129ECB04C2A}" dt="2023-09-10T20:23:52.715" v="272" actId="164"/>
          <ac:spMkLst>
            <pc:docMk/>
            <pc:sldMk cId="20293755" sldId="4477"/>
            <ac:spMk id="24" creationId="{BE6432AF-B5B1-6CED-027B-899DC83AA26F}"/>
          </ac:spMkLst>
        </pc:spChg>
        <pc:spChg chg="mod">
          <ac:chgData name="Amy Martin" userId="696df28b-a01f-4941-848a-b087e6819034" providerId="ADAL" clId="{32A7CBCA-58AF-49FF-BD15-7129ECB04C2A}" dt="2023-09-10T20:24:00.352" v="274" actId="164"/>
          <ac:spMkLst>
            <pc:docMk/>
            <pc:sldMk cId="20293755" sldId="4477"/>
            <ac:spMk id="25" creationId="{524D1E8C-0DB8-7D56-0D00-3A522561EF0C}"/>
          </ac:spMkLst>
        </pc:spChg>
        <pc:spChg chg="del mod topLvl">
          <ac:chgData name="Amy Martin" userId="696df28b-a01f-4941-848a-b087e6819034" providerId="ADAL" clId="{32A7CBCA-58AF-49FF-BD15-7129ECB04C2A}" dt="2023-09-10T20:23:34.533" v="267" actId="478"/>
          <ac:spMkLst>
            <pc:docMk/>
            <pc:sldMk cId="20293755" sldId="4477"/>
            <ac:spMk id="27" creationId="{A8D3B341-CF9B-92AF-C1C2-73D2870BDBF4}"/>
          </ac:spMkLst>
        </pc:spChg>
        <pc:grpChg chg="del">
          <ac:chgData name="Amy Martin" userId="696df28b-a01f-4941-848a-b087e6819034" providerId="ADAL" clId="{32A7CBCA-58AF-49FF-BD15-7129ECB04C2A}" dt="2023-09-10T20:23:00.909" v="244" actId="165"/>
          <ac:grpSpMkLst>
            <pc:docMk/>
            <pc:sldMk cId="20293755" sldId="4477"/>
            <ac:grpSpMk id="2" creationId="{127DEF6D-B56C-897D-941E-52B70C89EAF7}"/>
          </ac:grpSpMkLst>
        </pc:grpChg>
        <pc:grpChg chg="del">
          <ac:chgData name="Amy Martin" userId="696df28b-a01f-4941-848a-b087e6819034" providerId="ADAL" clId="{32A7CBCA-58AF-49FF-BD15-7129ECB04C2A}" dt="2023-09-10T20:23:00.909" v="244" actId="165"/>
          <ac:grpSpMkLst>
            <pc:docMk/>
            <pc:sldMk cId="20293755" sldId="4477"/>
            <ac:grpSpMk id="8" creationId="{A8C2421F-5D0E-EF24-CF21-7636493F559B}"/>
          </ac:grpSpMkLst>
        </pc:grpChg>
        <pc:grpChg chg="del">
          <ac:chgData name="Amy Martin" userId="696df28b-a01f-4941-848a-b087e6819034" providerId="ADAL" clId="{32A7CBCA-58AF-49FF-BD15-7129ECB04C2A}" dt="2023-09-10T20:23:00.909" v="244" actId="165"/>
          <ac:grpSpMkLst>
            <pc:docMk/>
            <pc:sldMk cId="20293755" sldId="4477"/>
            <ac:grpSpMk id="11" creationId="{67B35940-34BB-0314-4760-811E433BD54C}"/>
          </ac:grpSpMkLst>
        </pc:grpChg>
        <pc:grpChg chg="add mod">
          <ac:chgData name="Amy Martin" userId="696df28b-a01f-4941-848a-b087e6819034" providerId="ADAL" clId="{32A7CBCA-58AF-49FF-BD15-7129ECB04C2A}" dt="2023-09-10T20:23:46.991" v="270" actId="164"/>
          <ac:grpSpMkLst>
            <pc:docMk/>
            <pc:sldMk cId="20293755" sldId="4477"/>
            <ac:grpSpMk id="14" creationId="{C70E7EF2-358E-2854-958B-25AFAE8888A1}"/>
          </ac:grpSpMkLst>
        </pc:grpChg>
        <pc:grpChg chg="add mod">
          <ac:chgData name="Amy Martin" userId="696df28b-a01f-4941-848a-b087e6819034" providerId="ADAL" clId="{32A7CBCA-58AF-49FF-BD15-7129ECB04C2A}" dt="2023-09-10T20:23:49.455" v="271" actId="164"/>
          <ac:grpSpMkLst>
            <pc:docMk/>
            <pc:sldMk cId="20293755" sldId="4477"/>
            <ac:grpSpMk id="15" creationId="{CE12ECA2-CA40-8A56-5328-4357B3414588}"/>
          </ac:grpSpMkLst>
        </pc:grpChg>
        <pc:grpChg chg="add mod">
          <ac:chgData name="Amy Martin" userId="696df28b-a01f-4941-848a-b087e6819034" providerId="ADAL" clId="{32A7CBCA-58AF-49FF-BD15-7129ECB04C2A}" dt="2023-09-10T20:23:52.715" v="272" actId="164"/>
          <ac:grpSpMkLst>
            <pc:docMk/>
            <pc:sldMk cId="20293755" sldId="4477"/>
            <ac:grpSpMk id="16" creationId="{23EC1D29-1E18-B10C-A432-8072D082DF26}"/>
          </ac:grpSpMkLst>
        </pc:grpChg>
        <pc:grpChg chg="del">
          <ac:chgData name="Amy Martin" userId="696df28b-a01f-4941-848a-b087e6819034" providerId="ADAL" clId="{32A7CBCA-58AF-49FF-BD15-7129ECB04C2A}" dt="2023-09-10T20:23:00.909" v="244" actId="165"/>
          <ac:grpSpMkLst>
            <pc:docMk/>
            <pc:sldMk cId="20293755" sldId="4477"/>
            <ac:grpSpMk id="17" creationId="{C8CCF7BF-7B0B-C99D-9F8A-A225FA0AF22F}"/>
          </ac:grpSpMkLst>
        </pc:grpChg>
        <pc:grpChg chg="del">
          <ac:chgData name="Amy Martin" userId="696df28b-a01f-4941-848a-b087e6819034" providerId="ADAL" clId="{32A7CBCA-58AF-49FF-BD15-7129ECB04C2A}" dt="2023-09-10T20:23:00.909" v="244" actId="165"/>
          <ac:grpSpMkLst>
            <pc:docMk/>
            <pc:sldMk cId="20293755" sldId="4477"/>
            <ac:grpSpMk id="26" creationId="{ABD8BA10-8130-1FEB-E604-8F3E2F28A3D3}"/>
          </ac:grpSpMkLst>
        </pc:grpChg>
        <pc:grpChg chg="add mod">
          <ac:chgData name="Amy Martin" userId="696df28b-a01f-4941-848a-b087e6819034" providerId="ADAL" clId="{32A7CBCA-58AF-49FF-BD15-7129ECB04C2A}" dt="2023-09-10T20:23:57.639" v="273" actId="164"/>
          <ac:grpSpMkLst>
            <pc:docMk/>
            <pc:sldMk cId="20293755" sldId="4477"/>
            <ac:grpSpMk id="29" creationId="{5E486B33-444E-B094-31B9-F257A00478DF}"/>
          </ac:grpSpMkLst>
        </pc:grpChg>
        <pc:grpChg chg="add mod">
          <ac:chgData name="Amy Martin" userId="696df28b-a01f-4941-848a-b087e6819034" providerId="ADAL" clId="{32A7CBCA-58AF-49FF-BD15-7129ECB04C2A}" dt="2023-09-10T20:24:00.352" v="274" actId="164"/>
          <ac:grpSpMkLst>
            <pc:docMk/>
            <pc:sldMk cId="20293755" sldId="4477"/>
            <ac:grpSpMk id="30" creationId="{B3313BA5-0542-49BE-4E41-0AAD89CAE4C6}"/>
          </ac:grpSpMkLst>
        </pc:grpChg>
        <pc:picChg chg="mod topLvl">
          <ac:chgData name="Amy Martin" userId="696df28b-a01f-4941-848a-b087e6819034" providerId="ADAL" clId="{32A7CBCA-58AF-49FF-BD15-7129ECB04C2A}" dt="2023-09-10T20:23:46.991" v="270" actId="164"/>
          <ac:picMkLst>
            <pc:docMk/>
            <pc:sldMk cId="20293755" sldId="4477"/>
            <ac:picMk id="7" creationId="{96901A37-5A8F-3591-65C9-23809EC9C09A}"/>
          </ac:picMkLst>
        </pc:picChg>
        <pc:picChg chg="mod topLvl">
          <ac:chgData name="Amy Martin" userId="696df28b-a01f-4941-848a-b087e6819034" providerId="ADAL" clId="{32A7CBCA-58AF-49FF-BD15-7129ECB04C2A}" dt="2023-09-10T20:23:49.455" v="271" actId="164"/>
          <ac:picMkLst>
            <pc:docMk/>
            <pc:sldMk cId="20293755" sldId="4477"/>
            <ac:picMk id="10" creationId="{AD8F7033-C90A-F2C6-31A6-8C9B7F8B7220}"/>
          </ac:picMkLst>
        </pc:picChg>
        <pc:picChg chg="mod topLvl">
          <ac:chgData name="Amy Martin" userId="696df28b-a01f-4941-848a-b087e6819034" providerId="ADAL" clId="{32A7CBCA-58AF-49FF-BD15-7129ECB04C2A}" dt="2023-09-10T20:23:52.715" v="272" actId="164"/>
          <ac:picMkLst>
            <pc:docMk/>
            <pc:sldMk cId="20293755" sldId="4477"/>
            <ac:picMk id="13" creationId="{C71A2839-29E5-9CB9-A06E-9814D3CD9693}"/>
          </ac:picMkLst>
        </pc:picChg>
        <pc:picChg chg="mod topLvl">
          <ac:chgData name="Amy Martin" userId="696df28b-a01f-4941-848a-b087e6819034" providerId="ADAL" clId="{32A7CBCA-58AF-49FF-BD15-7129ECB04C2A}" dt="2023-09-10T20:23:57.639" v="273" actId="164"/>
          <ac:picMkLst>
            <pc:docMk/>
            <pc:sldMk cId="20293755" sldId="4477"/>
            <ac:picMk id="19" creationId="{29F0623C-4B74-CF0E-0627-EADDD27714AF}"/>
          </ac:picMkLst>
        </pc:picChg>
        <pc:picChg chg="mod topLvl">
          <ac:chgData name="Amy Martin" userId="696df28b-a01f-4941-848a-b087e6819034" providerId="ADAL" clId="{32A7CBCA-58AF-49FF-BD15-7129ECB04C2A}" dt="2023-09-10T20:24:00.352" v="274" actId="164"/>
          <ac:picMkLst>
            <pc:docMk/>
            <pc:sldMk cId="20293755" sldId="4477"/>
            <ac:picMk id="28" creationId="{1F6828EC-48B1-B01C-7D5F-387494089780}"/>
          </ac:picMkLst>
        </pc:picChg>
      </pc:sldChg>
      <pc:sldChg chg="modSp mod modAnim">
        <pc:chgData name="Amy Martin" userId="696df28b-a01f-4941-848a-b087e6819034" providerId="ADAL" clId="{32A7CBCA-58AF-49FF-BD15-7129ECB04C2A}" dt="2023-09-10T20:37:59.558" v="309"/>
        <pc:sldMkLst>
          <pc:docMk/>
          <pc:sldMk cId="1666425001" sldId="4499"/>
        </pc:sldMkLst>
        <pc:spChg chg="mod">
          <ac:chgData name="Amy Martin" userId="696df28b-a01f-4941-848a-b087e6819034" providerId="ADAL" clId="{32A7CBCA-58AF-49FF-BD15-7129ECB04C2A}" dt="2023-09-10T20:19:27.517" v="222" actId="1035"/>
          <ac:spMkLst>
            <pc:docMk/>
            <pc:sldMk cId="1666425001" sldId="4499"/>
            <ac:spMk id="3" creationId="{E6C7BAA9-999C-4E08-6960-3B300C485A3B}"/>
          </ac:spMkLst>
        </pc:spChg>
        <pc:spChg chg="mod">
          <ac:chgData name="Amy Martin" userId="696df28b-a01f-4941-848a-b087e6819034" providerId="ADAL" clId="{32A7CBCA-58AF-49FF-BD15-7129ECB04C2A}" dt="2023-09-10T20:18:44.787" v="211" actId="1076"/>
          <ac:spMkLst>
            <pc:docMk/>
            <pc:sldMk cId="1666425001" sldId="4499"/>
            <ac:spMk id="4" creationId="{AEF9323B-67EF-7490-0E93-CE7E66B5399E}"/>
          </ac:spMkLst>
        </pc:spChg>
        <pc:spChg chg="mod">
          <ac:chgData name="Amy Martin" userId="696df28b-a01f-4941-848a-b087e6819034" providerId="ADAL" clId="{32A7CBCA-58AF-49FF-BD15-7129ECB04C2A}" dt="2023-09-10T20:21:21.884" v="224" actId="207"/>
          <ac:spMkLst>
            <pc:docMk/>
            <pc:sldMk cId="1666425001" sldId="4499"/>
            <ac:spMk id="6" creationId="{6A211FE0-AC44-8011-38CC-F2B90A1DE282}"/>
          </ac:spMkLst>
        </pc:spChg>
        <pc:spChg chg="mod">
          <ac:chgData name="Amy Martin" userId="696df28b-a01f-4941-848a-b087e6819034" providerId="ADAL" clId="{32A7CBCA-58AF-49FF-BD15-7129ECB04C2A}" dt="2023-09-10T20:18:50.424" v="212" actId="1076"/>
          <ac:spMkLst>
            <pc:docMk/>
            <pc:sldMk cId="1666425001" sldId="4499"/>
            <ac:spMk id="7" creationId="{8B45E6DB-AB28-D8B2-0D86-E7F41959DD7C}"/>
          </ac:spMkLst>
        </pc:spChg>
        <pc:spChg chg="mod">
          <ac:chgData name="Amy Martin" userId="696df28b-a01f-4941-848a-b087e6819034" providerId="ADAL" clId="{32A7CBCA-58AF-49FF-BD15-7129ECB04C2A}" dt="2023-09-10T20:18:54.629" v="213" actId="1076"/>
          <ac:spMkLst>
            <pc:docMk/>
            <pc:sldMk cId="1666425001" sldId="4499"/>
            <ac:spMk id="9" creationId="{A6BDA990-9B84-3D1B-E992-5A8A4A7147EA}"/>
          </ac:spMkLst>
        </pc:spChg>
        <pc:spChg chg="mod">
          <ac:chgData name="Amy Martin" userId="696df28b-a01f-4941-848a-b087e6819034" providerId="ADAL" clId="{32A7CBCA-58AF-49FF-BD15-7129ECB04C2A}" dt="2023-09-10T20:21:13.309" v="223" actId="207"/>
          <ac:spMkLst>
            <pc:docMk/>
            <pc:sldMk cId="1666425001" sldId="4499"/>
            <ac:spMk id="10" creationId="{F7864A70-5DF9-56A0-4A8C-3441044142FB}"/>
          </ac:spMkLst>
        </pc:spChg>
        <pc:spChg chg="mod">
          <ac:chgData name="Amy Martin" userId="696df28b-a01f-4941-848a-b087e6819034" providerId="ADAL" clId="{32A7CBCA-58AF-49FF-BD15-7129ECB04C2A}" dt="2023-09-10T20:19:12.107" v="217" actId="1076"/>
          <ac:spMkLst>
            <pc:docMk/>
            <pc:sldMk cId="1666425001" sldId="4499"/>
            <ac:spMk id="11" creationId="{FF68BFBB-BB52-CC83-EF08-4F31C1A4137D}"/>
          </ac:spMkLst>
        </pc:spChg>
        <pc:spChg chg="mod">
          <ac:chgData name="Amy Martin" userId="696df28b-a01f-4941-848a-b087e6819034" providerId="ADAL" clId="{32A7CBCA-58AF-49FF-BD15-7129ECB04C2A}" dt="2023-09-10T20:19:01.377" v="214" actId="1076"/>
          <ac:spMkLst>
            <pc:docMk/>
            <pc:sldMk cId="1666425001" sldId="4499"/>
            <ac:spMk id="13" creationId="{54E8EE09-7804-566D-79D7-E7F5D7F67687}"/>
          </ac:spMkLst>
        </pc:spChg>
        <pc:spChg chg="mod">
          <ac:chgData name="Amy Martin" userId="696df28b-a01f-4941-848a-b087e6819034" providerId="ADAL" clId="{32A7CBCA-58AF-49FF-BD15-7129ECB04C2A}" dt="2023-09-10T20:18:09.041" v="199" actId="14100"/>
          <ac:spMkLst>
            <pc:docMk/>
            <pc:sldMk cId="1666425001" sldId="4499"/>
            <ac:spMk id="17" creationId="{1EB7B7FD-9E96-B425-803A-81C42B7D0483}"/>
          </ac:spMkLst>
        </pc:spChg>
      </pc:sldChg>
      <pc:sldChg chg="del">
        <pc:chgData name="Amy Martin" userId="696df28b-a01f-4941-848a-b087e6819034" providerId="ADAL" clId="{32A7CBCA-58AF-49FF-BD15-7129ECB04C2A}" dt="2023-09-10T19:58:16.466" v="4" actId="47"/>
        <pc:sldMkLst>
          <pc:docMk/>
          <pc:sldMk cId="1235152460" sldId="4518"/>
        </pc:sldMkLst>
      </pc:sldChg>
      <pc:sldChg chg="addSp delSp modSp mod modClrScheme chgLayout">
        <pc:chgData name="Amy Martin" userId="696df28b-a01f-4941-848a-b087e6819034" providerId="ADAL" clId="{32A7CBCA-58AF-49FF-BD15-7129ECB04C2A}" dt="2023-09-10T20:30:19.326" v="295"/>
        <pc:sldMkLst>
          <pc:docMk/>
          <pc:sldMk cId="1289568654" sldId="4519"/>
        </pc:sldMkLst>
        <pc:spChg chg="add del mod ord">
          <ac:chgData name="Amy Martin" userId="696df28b-a01f-4941-848a-b087e6819034" providerId="ADAL" clId="{32A7CBCA-58AF-49FF-BD15-7129ECB04C2A}" dt="2023-09-10T20:01:08.466" v="10" actId="478"/>
          <ac:spMkLst>
            <pc:docMk/>
            <pc:sldMk cId="1289568654" sldId="4519"/>
            <ac:spMk id="4" creationId="{180697E1-F137-E5F0-8D84-6FDBFA7135A5}"/>
          </ac:spMkLst>
        </pc:spChg>
        <pc:spChg chg="add del mod ord">
          <ac:chgData name="Amy Martin" userId="696df28b-a01f-4941-848a-b087e6819034" providerId="ADAL" clId="{32A7CBCA-58AF-49FF-BD15-7129ECB04C2A}" dt="2023-09-10T20:01:10.736" v="11" actId="478"/>
          <ac:spMkLst>
            <pc:docMk/>
            <pc:sldMk cId="1289568654" sldId="4519"/>
            <ac:spMk id="6" creationId="{D1C46CD2-DD24-1325-1853-8E12A050DCF7}"/>
          </ac:spMkLst>
        </pc:spChg>
        <pc:spChg chg="add mod">
          <ac:chgData name="Amy Martin" userId="696df28b-a01f-4941-848a-b087e6819034" providerId="ADAL" clId="{32A7CBCA-58AF-49FF-BD15-7129ECB04C2A}" dt="2023-09-10T20:30:19.326" v="295"/>
          <ac:spMkLst>
            <pc:docMk/>
            <pc:sldMk cId="1289568654" sldId="4519"/>
            <ac:spMk id="9" creationId="{5F102E79-7084-0E43-42AF-10375E13A952}"/>
          </ac:spMkLst>
        </pc:spChg>
        <pc:spChg chg="del mod">
          <ac:chgData name="Amy Martin" userId="696df28b-a01f-4941-848a-b087e6819034" providerId="ADAL" clId="{32A7CBCA-58AF-49FF-BD15-7129ECB04C2A}" dt="2023-09-10T20:30:18.379" v="294" actId="478"/>
          <ac:spMkLst>
            <pc:docMk/>
            <pc:sldMk cId="1289568654" sldId="4519"/>
            <ac:spMk id="17" creationId="{77DB28D0-8948-9A4B-B95A-CD09E9007C81}"/>
          </ac:spMkLst>
        </pc:spChg>
      </pc:sldChg>
      <pc:sldChg chg="addSp delSp modSp mod modClrScheme chgLayout">
        <pc:chgData name="Amy Martin" userId="696df28b-a01f-4941-848a-b087e6819034" providerId="ADAL" clId="{32A7CBCA-58AF-49FF-BD15-7129ECB04C2A}" dt="2023-09-10T20:08:24.349" v="75" actId="1076"/>
        <pc:sldMkLst>
          <pc:docMk/>
          <pc:sldMk cId="707381446" sldId="4520"/>
        </pc:sldMkLst>
        <pc:spChg chg="add del mod ord">
          <ac:chgData name="Amy Martin" userId="696df28b-a01f-4941-848a-b087e6819034" providerId="ADAL" clId="{32A7CBCA-58AF-49FF-BD15-7129ECB04C2A}" dt="2023-09-10T20:08:19.846" v="73" actId="478"/>
          <ac:spMkLst>
            <pc:docMk/>
            <pc:sldMk cId="707381446" sldId="4520"/>
            <ac:spMk id="6" creationId="{E9D40C95-7618-7E82-48AA-E111E5D6ACD0}"/>
          </ac:spMkLst>
        </pc:spChg>
        <pc:spChg chg="mod ord">
          <ac:chgData name="Amy Martin" userId="696df28b-a01f-4941-848a-b087e6819034" providerId="ADAL" clId="{32A7CBCA-58AF-49FF-BD15-7129ECB04C2A}" dt="2023-09-10T20:08:24.349" v="75" actId="1076"/>
          <ac:spMkLst>
            <pc:docMk/>
            <pc:sldMk cId="707381446" sldId="4520"/>
            <ac:spMk id="7" creationId="{047625D8-4DAC-DC47-81F7-BF85C57E58EA}"/>
          </ac:spMkLst>
        </pc:spChg>
      </pc:sldChg>
      <pc:sldChg chg="addSp delSp modSp mod modClrScheme chgLayout">
        <pc:chgData name="Amy Martin" userId="696df28b-a01f-4941-848a-b087e6819034" providerId="ADAL" clId="{32A7CBCA-58AF-49FF-BD15-7129ECB04C2A}" dt="2023-09-10T20:08:34.845" v="77" actId="1076"/>
        <pc:sldMkLst>
          <pc:docMk/>
          <pc:sldMk cId="4155711770" sldId="4521"/>
        </pc:sldMkLst>
        <pc:spChg chg="add del mod ord">
          <ac:chgData name="Amy Martin" userId="696df28b-a01f-4941-848a-b087e6819034" providerId="ADAL" clId="{32A7CBCA-58AF-49FF-BD15-7129ECB04C2A}" dt="2023-09-10T20:08:28.535" v="76" actId="478"/>
          <ac:spMkLst>
            <pc:docMk/>
            <pc:sldMk cId="4155711770" sldId="4521"/>
            <ac:spMk id="6" creationId="{350FB7DF-1E73-FF4A-3E28-FE24E3F1A612}"/>
          </ac:spMkLst>
        </pc:spChg>
        <pc:spChg chg="mod ord">
          <ac:chgData name="Amy Martin" userId="696df28b-a01f-4941-848a-b087e6819034" providerId="ADAL" clId="{32A7CBCA-58AF-49FF-BD15-7129ECB04C2A}" dt="2023-09-10T20:08:34.845" v="77" actId="1076"/>
          <ac:spMkLst>
            <pc:docMk/>
            <pc:sldMk cId="4155711770" sldId="4521"/>
            <ac:spMk id="7" creationId="{047625D8-4DAC-DC47-81F7-BF85C57E58EA}"/>
          </ac:spMkLst>
        </pc:spChg>
      </pc:sldChg>
      <pc:sldChg chg="addSp delSp modSp mod chgLayout">
        <pc:chgData name="Amy Martin" userId="696df28b-a01f-4941-848a-b087e6819034" providerId="ADAL" clId="{32A7CBCA-58AF-49FF-BD15-7129ECB04C2A}" dt="2023-09-10T20:31:56.612" v="298" actId="14100"/>
        <pc:sldMkLst>
          <pc:docMk/>
          <pc:sldMk cId="3498242672" sldId="4522"/>
        </pc:sldMkLst>
        <pc:spChg chg="mod ord">
          <ac:chgData name="Amy Martin" userId="696df28b-a01f-4941-848a-b087e6819034" providerId="ADAL" clId="{32A7CBCA-58AF-49FF-BD15-7129ECB04C2A}" dt="2023-09-10T20:31:56.612" v="298" actId="14100"/>
          <ac:spMkLst>
            <pc:docMk/>
            <pc:sldMk cId="3498242672" sldId="4522"/>
            <ac:spMk id="2" creationId="{47546410-A1A5-8997-6235-CCCEFBEB3002}"/>
          </ac:spMkLst>
        </pc:spChg>
        <pc:spChg chg="add del mod ord">
          <ac:chgData name="Amy Martin" userId="696df28b-a01f-4941-848a-b087e6819034" providerId="ADAL" clId="{32A7CBCA-58AF-49FF-BD15-7129ECB04C2A}" dt="2023-09-10T20:10:14.896" v="81" actId="478"/>
          <ac:spMkLst>
            <pc:docMk/>
            <pc:sldMk cId="3498242672" sldId="4522"/>
            <ac:spMk id="3" creationId="{7A3C1095-E65E-E64E-DBA6-6D209A5F6C25}"/>
          </ac:spMkLst>
        </pc:spChg>
      </pc:sldChg>
      <pc:sldChg chg="modSp mod modClrScheme chgLayout">
        <pc:chgData name="Amy Martin" userId="696df28b-a01f-4941-848a-b087e6819034" providerId="ADAL" clId="{32A7CBCA-58AF-49FF-BD15-7129ECB04C2A}" dt="2023-09-10T20:10:33.263" v="84" actId="255"/>
        <pc:sldMkLst>
          <pc:docMk/>
          <pc:sldMk cId="633464671" sldId="4523"/>
        </pc:sldMkLst>
        <pc:spChg chg="mod ord">
          <ac:chgData name="Amy Martin" userId="696df28b-a01f-4941-848a-b087e6819034" providerId="ADAL" clId="{32A7CBCA-58AF-49FF-BD15-7129ECB04C2A}" dt="2023-09-10T20:10:33.263" v="84" actId="255"/>
          <ac:spMkLst>
            <pc:docMk/>
            <pc:sldMk cId="633464671" sldId="4523"/>
            <ac:spMk id="2" creationId="{81FDE44D-46B0-9F69-F8D4-1E202BA49B93}"/>
          </ac:spMkLst>
        </pc:spChg>
        <pc:spChg chg="mod ord">
          <ac:chgData name="Amy Martin" userId="696df28b-a01f-4941-848a-b087e6819034" providerId="ADAL" clId="{32A7CBCA-58AF-49FF-BD15-7129ECB04C2A}" dt="2023-09-10T20:10:28.297" v="83" actId="1076"/>
          <ac:spMkLst>
            <pc:docMk/>
            <pc:sldMk cId="633464671" sldId="4523"/>
            <ac:spMk id="3" creationId="{97B8B376-7280-0449-B089-1501B7239A93}"/>
          </ac:spMkLst>
        </pc:spChg>
      </pc:sldChg>
      <pc:sldChg chg="addSp delSp modSp mod modClrScheme chgLayout">
        <pc:chgData name="Amy Martin" userId="696df28b-a01f-4941-848a-b087e6819034" providerId="ADAL" clId="{32A7CBCA-58AF-49FF-BD15-7129ECB04C2A}" dt="2023-09-10T20:12:19.662" v="110" actId="478"/>
        <pc:sldMkLst>
          <pc:docMk/>
          <pc:sldMk cId="938690789" sldId="4525"/>
        </pc:sldMkLst>
        <pc:spChg chg="add del mod ord">
          <ac:chgData name="Amy Martin" userId="696df28b-a01f-4941-848a-b087e6819034" providerId="ADAL" clId="{32A7CBCA-58AF-49FF-BD15-7129ECB04C2A}" dt="2023-09-10T20:12:18.193" v="109" actId="478"/>
          <ac:spMkLst>
            <pc:docMk/>
            <pc:sldMk cId="938690789" sldId="4525"/>
            <ac:spMk id="2" creationId="{C1617459-EB26-1B5B-F46F-FFAD8BB28531}"/>
          </ac:spMkLst>
        </pc:spChg>
        <pc:spChg chg="add del mod ord">
          <ac:chgData name="Amy Martin" userId="696df28b-a01f-4941-848a-b087e6819034" providerId="ADAL" clId="{32A7CBCA-58AF-49FF-BD15-7129ECB04C2A}" dt="2023-09-10T20:12:19.662" v="110" actId="478"/>
          <ac:spMkLst>
            <pc:docMk/>
            <pc:sldMk cId="938690789" sldId="4525"/>
            <ac:spMk id="6" creationId="{F258BA03-4DBC-7100-313E-71108C496E50}"/>
          </ac:spMkLst>
        </pc:spChg>
      </pc:sldChg>
      <pc:sldChg chg="modSp mod modClrScheme chgLayout">
        <pc:chgData name="Amy Martin" userId="696df28b-a01f-4941-848a-b087e6819034" providerId="ADAL" clId="{32A7CBCA-58AF-49FF-BD15-7129ECB04C2A}" dt="2023-09-10T20:10:07.926" v="78" actId="700"/>
        <pc:sldMkLst>
          <pc:docMk/>
          <pc:sldMk cId="1015628630" sldId="4526"/>
        </pc:sldMkLst>
        <pc:spChg chg="mod ord">
          <ac:chgData name="Amy Martin" userId="696df28b-a01f-4941-848a-b087e6819034" providerId="ADAL" clId="{32A7CBCA-58AF-49FF-BD15-7129ECB04C2A}" dt="2023-09-10T20:10:07.926" v="78" actId="700"/>
          <ac:spMkLst>
            <pc:docMk/>
            <pc:sldMk cId="1015628630" sldId="4526"/>
            <ac:spMk id="2" creationId="{8AC8E9C8-140A-13D6-C9EA-077DB1E07336}"/>
          </ac:spMkLst>
        </pc:spChg>
        <pc:spChg chg="mod ord">
          <ac:chgData name="Amy Martin" userId="696df28b-a01f-4941-848a-b087e6819034" providerId="ADAL" clId="{32A7CBCA-58AF-49FF-BD15-7129ECB04C2A}" dt="2023-09-10T20:10:07.926" v="78" actId="700"/>
          <ac:spMkLst>
            <pc:docMk/>
            <pc:sldMk cId="1015628630" sldId="4526"/>
            <ac:spMk id="9" creationId="{09522383-497C-C945-8E73-059AE8DA6E00}"/>
          </ac:spMkLst>
        </pc:spChg>
      </pc:sldChg>
      <pc:sldChg chg="modSp mod modClrScheme chgLayout">
        <pc:chgData name="Amy Martin" userId="696df28b-a01f-4941-848a-b087e6819034" providerId="ADAL" clId="{32A7CBCA-58AF-49FF-BD15-7129ECB04C2A}" dt="2023-09-10T20:14:24.560" v="144" actId="255"/>
        <pc:sldMkLst>
          <pc:docMk/>
          <pc:sldMk cId="988243701" sldId="4527"/>
        </pc:sldMkLst>
        <pc:spChg chg="mod ord">
          <ac:chgData name="Amy Martin" userId="696df28b-a01f-4941-848a-b087e6819034" providerId="ADAL" clId="{32A7CBCA-58AF-49FF-BD15-7129ECB04C2A}" dt="2023-09-10T20:14:24.560" v="144" actId="255"/>
          <ac:spMkLst>
            <pc:docMk/>
            <pc:sldMk cId="988243701" sldId="4527"/>
            <ac:spMk id="2" creationId="{8AC8E9C8-140A-13D6-C9EA-077DB1E07336}"/>
          </ac:spMkLst>
        </pc:spChg>
        <pc:spChg chg="mod">
          <ac:chgData name="Amy Martin" userId="696df28b-a01f-4941-848a-b087e6819034" providerId="ADAL" clId="{32A7CBCA-58AF-49FF-BD15-7129ECB04C2A}" dt="2023-09-10T20:14:13.101" v="143" actId="1037"/>
          <ac:spMkLst>
            <pc:docMk/>
            <pc:sldMk cId="988243701" sldId="4527"/>
            <ac:spMk id="8" creationId="{9294C5B7-B81B-D4E9-5843-7A18A56CB702}"/>
          </ac:spMkLst>
        </pc:spChg>
        <pc:spChg chg="mod ord">
          <ac:chgData name="Amy Martin" userId="696df28b-a01f-4941-848a-b087e6819034" providerId="ADAL" clId="{32A7CBCA-58AF-49FF-BD15-7129ECB04C2A}" dt="2023-09-10T20:10:07.926" v="78" actId="700"/>
          <ac:spMkLst>
            <pc:docMk/>
            <pc:sldMk cId="988243701" sldId="4527"/>
            <ac:spMk id="9" creationId="{09522383-497C-C945-8E73-059AE8DA6E00}"/>
          </ac:spMkLst>
        </pc:spChg>
        <pc:spChg chg="mod">
          <ac:chgData name="Amy Martin" userId="696df28b-a01f-4941-848a-b087e6819034" providerId="ADAL" clId="{32A7CBCA-58AF-49FF-BD15-7129ECB04C2A}" dt="2023-09-10T20:14:07.912" v="139" actId="1038"/>
          <ac:spMkLst>
            <pc:docMk/>
            <pc:sldMk cId="988243701" sldId="4527"/>
            <ac:spMk id="11" creationId="{F094538C-42DD-2823-8317-D02C8BB8B113}"/>
          </ac:spMkLst>
        </pc:spChg>
      </pc:sldChg>
      <pc:sldChg chg="addSp delSp modSp mod chgLayout">
        <pc:chgData name="Amy Martin" userId="696df28b-a01f-4941-848a-b087e6819034" providerId="ADAL" clId="{32A7CBCA-58AF-49FF-BD15-7129ECB04C2A}" dt="2023-09-10T20:13:27.271" v="127" actId="255"/>
        <pc:sldMkLst>
          <pc:docMk/>
          <pc:sldMk cId="141452011" sldId="4528"/>
        </pc:sldMkLst>
        <pc:spChg chg="mod ord">
          <ac:chgData name="Amy Martin" userId="696df28b-a01f-4941-848a-b087e6819034" providerId="ADAL" clId="{32A7CBCA-58AF-49FF-BD15-7129ECB04C2A}" dt="2023-09-10T20:13:27.271" v="127" actId="255"/>
          <ac:spMkLst>
            <pc:docMk/>
            <pc:sldMk cId="141452011" sldId="4528"/>
            <ac:spMk id="2" creationId="{47546410-A1A5-8997-6235-CCCEFBEB3002}"/>
          </ac:spMkLst>
        </pc:spChg>
        <pc:spChg chg="add del mod ord">
          <ac:chgData name="Amy Martin" userId="696df28b-a01f-4941-848a-b087e6819034" providerId="ADAL" clId="{32A7CBCA-58AF-49FF-BD15-7129ECB04C2A}" dt="2023-09-10T20:13:08.328" v="123" actId="478"/>
          <ac:spMkLst>
            <pc:docMk/>
            <pc:sldMk cId="141452011" sldId="4528"/>
            <ac:spMk id="3" creationId="{7EBD88E7-CE88-DD75-98C5-04BE7186B82B}"/>
          </ac:spMkLst>
        </pc:spChg>
        <pc:picChg chg="mod">
          <ac:chgData name="Amy Martin" userId="696df28b-a01f-4941-848a-b087e6819034" providerId="ADAL" clId="{32A7CBCA-58AF-49FF-BD15-7129ECB04C2A}" dt="2023-09-10T20:13:12.256" v="124" actId="1076"/>
          <ac:picMkLst>
            <pc:docMk/>
            <pc:sldMk cId="141452011" sldId="4528"/>
            <ac:picMk id="6" creationId="{283B3285-DACA-270D-6355-BE2BCCEAD80C}"/>
          </ac:picMkLst>
        </pc:picChg>
      </pc:sldChg>
      <pc:sldChg chg="addSp delSp modSp mod chgLayout">
        <pc:chgData name="Amy Martin" userId="696df28b-a01f-4941-848a-b087e6819034" providerId="ADAL" clId="{32A7CBCA-58AF-49FF-BD15-7129ECB04C2A}" dt="2023-09-10T20:34:21.524" v="301" actId="732"/>
        <pc:sldMkLst>
          <pc:docMk/>
          <pc:sldMk cId="2841918680" sldId="4529"/>
        </pc:sldMkLst>
        <pc:spChg chg="mod ord">
          <ac:chgData name="Amy Martin" userId="696df28b-a01f-4941-848a-b087e6819034" providerId="ADAL" clId="{32A7CBCA-58AF-49FF-BD15-7129ECB04C2A}" dt="2023-09-10T20:13:45.886" v="131" actId="1076"/>
          <ac:spMkLst>
            <pc:docMk/>
            <pc:sldMk cId="2841918680" sldId="4529"/>
            <ac:spMk id="2" creationId="{47546410-A1A5-8997-6235-CCCEFBEB3002}"/>
          </ac:spMkLst>
        </pc:spChg>
        <pc:spChg chg="add del mod ord">
          <ac:chgData name="Amy Martin" userId="696df28b-a01f-4941-848a-b087e6819034" providerId="ADAL" clId="{32A7CBCA-58AF-49FF-BD15-7129ECB04C2A}" dt="2023-09-10T20:13:33.171" v="128" actId="478"/>
          <ac:spMkLst>
            <pc:docMk/>
            <pc:sldMk cId="2841918680" sldId="4529"/>
            <ac:spMk id="3" creationId="{6290BB96-48FD-E412-CBC7-873804126A1A}"/>
          </ac:spMkLst>
        </pc:spChg>
        <pc:picChg chg="mod modCrop">
          <ac:chgData name="Amy Martin" userId="696df28b-a01f-4941-848a-b087e6819034" providerId="ADAL" clId="{32A7CBCA-58AF-49FF-BD15-7129ECB04C2A}" dt="2023-09-10T20:34:21.524" v="301" actId="732"/>
          <ac:picMkLst>
            <pc:docMk/>
            <pc:sldMk cId="2841918680" sldId="4529"/>
            <ac:picMk id="12" creationId="{90260422-4431-1C1C-37C1-8A9EF05E0E2E}"/>
          </ac:picMkLst>
        </pc:picChg>
      </pc:sldChg>
      <pc:sldChg chg="addSp delSp modSp mod modClrScheme chgLayout">
        <pc:chgData name="Amy Martin" userId="696df28b-a01f-4941-848a-b087e6819034" providerId="ADAL" clId="{32A7CBCA-58AF-49FF-BD15-7129ECB04C2A}" dt="2023-09-10T20:13:53.418" v="133" actId="478"/>
        <pc:sldMkLst>
          <pc:docMk/>
          <pc:sldMk cId="1662305217" sldId="4530"/>
        </pc:sldMkLst>
        <pc:spChg chg="add del mod ord">
          <ac:chgData name="Amy Martin" userId="696df28b-a01f-4941-848a-b087e6819034" providerId="ADAL" clId="{32A7CBCA-58AF-49FF-BD15-7129ECB04C2A}" dt="2023-09-10T20:13:50.747" v="132" actId="478"/>
          <ac:spMkLst>
            <pc:docMk/>
            <pc:sldMk cId="1662305217" sldId="4530"/>
            <ac:spMk id="7" creationId="{C5B6670B-1973-59D1-9BD6-18300C5C80AC}"/>
          </ac:spMkLst>
        </pc:spChg>
        <pc:spChg chg="add del mod ord">
          <ac:chgData name="Amy Martin" userId="696df28b-a01f-4941-848a-b087e6819034" providerId="ADAL" clId="{32A7CBCA-58AF-49FF-BD15-7129ECB04C2A}" dt="2023-09-10T20:13:53.418" v="133" actId="478"/>
          <ac:spMkLst>
            <pc:docMk/>
            <pc:sldMk cId="1662305217" sldId="4530"/>
            <ac:spMk id="9" creationId="{71FB7667-9163-A7BD-8DAA-B051D6CE7D27}"/>
          </ac:spMkLst>
        </pc:spChg>
      </pc:sldChg>
      <pc:sldChg chg="addSp delSp modSp mod modClrScheme chgLayout">
        <pc:chgData name="Amy Martin" userId="696df28b-a01f-4941-848a-b087e6819034" providerId="ADAL" clId="{32A7CBCA-58AF-49FF-BD15-7129ECB04C2A}" dt="2023-09-10T20:13:58.318" v="135" actId="478"/>
        <pc:sldMkLst>
          <pc:docMk/>
          <pc:sldMk cId="1679891601" sldId="4531"/>
        </pc:sldMkLst>
        <pc:spChg chg="add del mod ord">
          <ac:chgData name="Amy Martin" userId="696df28b-a01f-4941-848a-b087e6819034" providerId="ADAL" clId="{32A7CBCA-58AF-49FF-BD15-7129ECB04C2A}" dt="2023-09-10T20:13:58.318" v="135" actId="478"/>
          <ac:spMkLst>
            <pc:docMk/>
            <pc:sldMk cId="1679891601" sldId="4531"/>
            <ac:spMk id="2" creationId="{15F684C7-E02A-32FB-3FC0-E3B5EF6B2C0E}"/>
          </ac:spMkLst>
        </pc:spChg>
        <pc:spChg chg="add del mod ord">
          <ac:chgData name="Amy Martin" userId="696df28b-a01f-4941-848a-b087e6819034" providerId="ADAL" clId="{32A7CBCA-58AF-49FF-BD15-7129ECB04C2A}" dt="2023-09-10T20:13:56.689" v="134" actId="478"/>
          <ac:spMkLst>
            <pc:docMk/>
            <pc:sldMk cId="1679891601" sldId="4531"/>
            <ac:spMk id="7" creationId="{376A1E11-E050-3226-2298-6BEDA8A5BEBA}"/>
          </ac:spMkLst>
        </pc:spChg>
      </pc:sldChg>
      <pc:sldChg chg="addSp delSp modSp mod delDesignElem chgLayout">
        <pc:chgData name="Amy Martin" userId="696df28b-a01f-4941-848a-b087e6819034" providerId="ADAL" clId="{32A7CBCA-58AF-49FF-BD15-7129ECB04C2A}" dt="2023-09-10T20:16:05.812" v="159" actId="688"/>
        <pc:sldMkLst>
          <pc:docMk/>
          <pc:sldMk cId="3056856453" sldId="4533"/>
        </pc:sldMkLst>
        <pc:spChg chg="mod ord">
          <ac:chgData name="Amy Martin" userId="696df28b-a01f-4941-848a-b087e6819034" providerId="ADAL" clId="{32A7CBCA-58AF-49FF-BD15-7129ECB04C2A}" dt="2023-09-10T20:14:38.848" v="146" actId="1076"/>
          <ac:spMkLst>
            <pc:docMk/>
            <pc:sldMk cId="3056856453" sldId="4533"/>
            <ac:spMk id="2" creationId="{47546410-A1A5-8997-6235-CCCEFBEB3002}"/>
          </ac:spMkLst>
        </pc:spChg>
        <pc:spChg chg="add del mod ord">
          <ac:chgData name="Amy Martin" userId="696df28b-a01f-4941-848a-b087e6819034" providerId="ADAL" clId="{32A7CBCA-58AF-49FF-BD15-7129ECB04C2A}" dt="2023-09-10T20:14:32.618" v="145" actId="478"/>
          <ac:spMkLst>
            <pc:docMk/>
            <pc:sldMk cId="3056856453" sldId="4533"/>
            <ac:spMk id="5" creationId="{CBCB1CA8-8F19-E540-391A-D66AC054B751}"/>
          </ac:spMkLst>
        </pc:spChg>
        <pc:spChg chg="del">
          <ac:chgData name="Amy Martin" userId="696df28b-a01f-4941-848a-b087e6819034" providerId="ADAL" clId="{32A7CBCA-58AF-49FF-BD15-7129ECB04C2A}" dt="2023-09-10T20:00:51.768" v="8"/>
          <ac:spMkLst>
            <pc:docMk/>
            <pc:sldMk cId="3056856453" sldId="4533"/>
            <ac:spMk id="29" creationId="{D4A67D3B-CF15-41C0-AEB5-8D857A8AE855}"/>
          </ac:spMkLst>
        </pc:spChg>
        <pc:spChg chg="del">
          <ac:chgData name="Amy Martin" userId="696df28b-a01f-4941-848a-b087e6819034" providerId="ADAL" clId="{32A7CBCA-58AF-49FF-BD15-7129ECB04C2A}" dt="2023-09-10T20:00:51.768" v="8"/>
          <ac:spMkLst>
            <pc:docMk/>
            <pc:sldMk cId="3056856453" sldId="4533"/>
            <ac:spMk id="31" creationId="{4EE44E17-6A21-4DF3-9573-0819D6F00067}"/>
          </ac:spMkLst>
        </pc:spChg>
        <pc:spChg chg="del">
          <ac:chgData name="Amy Martin" userId="696df28b-a01f-4941-848a-b087e6819034" providerId="ADAL" clId="{32A7CBCA-58AF-49FF-BD15-7129ECB04C2A}" dt="2023-09-10T20:00:51.768" v="8"/>
          <ac:spMkLst>
            <pc:docMk/>
            <pc:sldMk cId="3056856453" sldId="4533"/>
            <ac:spMk id="33" creationId="{1DE44A29-0857-4193-8859-8E5D8A3CDAE7}"/>
          </ac:spMkLst>
        </pc:spChg>
        <pc:spChg chg="del">
          <ac:chgData name="Amy Martin" userId="696df28b-a01f-4941-848a-b087e6819034" providerId="ADAL" clId="{32A7CBCA-58AF-49FF-BD15-7129ECB04C2A}" dt="2023-09-10T20:00:51.768" v="8"/>
          <ac:spMkLst>
            <pc:docMk/>
            <pc:sldMk cId="3056856453" sldId="4533"/>
            <ac:spMk id="35" creationId="{B2A37BC1-02C0-4D97-8BEC-5BECAD9A3BE1}"/>
          </ac:spMkLst>
        </pc:spChg>
        <pc:picChg chg="mod">
          <ac:chgData name="Amy Martin" userId="696df28b-a01f-4941-848a-b087e6819034" providerId="ADAL" clId="{32A7CBCA-58AF-49FF-BD15-7129ECB04C2A}" dt="2023-09-10T20:15:59.523" v="155" actId="1076"/>
          <ac:picMkLst>
            <pc:docMk/>
            <pc:sldMk cId="3056856453" sldId="4533"/>
            <ac:picMk id="3" creationId="{0CE8EF8C-16E5-BFC7-7C71-1AA106F588F4}"/>
          </ac:picMkLst>
        </pc:picChg>
        <pc:picChg chg="mod">
          <ac:chgData name="Amy Martin" userId="696df28b-a01f-4941-848a-b087e6819034" providerId="ADAL" clId="{32A7CBCA-58AF-49FF-BD15-7129ECB04C2A}" dt="2023-09-10T20:16:05.812" v="159" actId="688"/>
          <ac:picMkLst>
            <pc:docMk/>
            <pc:sldMk cId="3056856453" sldId="4533"/>
            <ac:picMk id="4" creationId="{EBFA42F1-1AC6-1C21-92E0-529D39BB9E75}"/>
          </ac:picMkLst>
        </pc:picChg>
        <pc:picChg chg="mod">
          <ac:chgData name="Amy Martin" userId="696df28b-a01f-4941-848a-b087e6819034" providerId="ADAL" clId="{32A7CBCA-58AF-49FF-BD15-7129ECB04C2A}" dt="2023-09-10T20:15:55.103" v="153" actId="1076"/>
          <ac:picMkLst>
            <pc:docMk/>
            <pc:sldMk cId="3056856453" sldId="4533"/>
            <ac:picMk id="8" creationId="{3A0EB3F9-123B-1B3D-7748-0C7CF68E90D9}"/>
          </ac:picMkLst>
        </pc:picChg>
        <pc:picChg chg="mod">
          <ac:chgData name="Amy Martin" userId="696df28b-a01f-4941-848a-b087e6819034" providerId="ADAL" clId="{32A7CBCA-58AF-49FF-BD15-7129ECB04C2A}" dt="2023-09-10T20:15:41.112" v="149" actId="1076"/>
          <ac:picMkLst>
            <pc:docMk/>
            <pc:sldMk cId="3056856453" sldId="4533"/>
            <ac:picMk id="14" creationId="{F2273673-AEE7-14A3-F64B-3E641274E495}"/>
          </ac:picMkLst>
        </pc:picChg>
      </pc:sldChg>
      <pc:sldChg chg="modSp mod modClrScheme modAnim chgLayout">
        <pc:chgData name="Amy Martin" userId="696df28b-a01f-4941-848a-b087e6819034" providerId="ADAL" clId="{32A7CBCA-58AF-49FF-BD15-7129ECB04C2A}" dt="2023-09-10T20:35:41.828" v="307" actId="27636"/>
        <pc:sldMkLst>
          <pc:docMk/>
          <pc:sldMk cId="1845939420" sldId="4534"/>
        </pc:sldMkLst>
        <pc:spChg chg="mod ord">
          <ac:chgData name="Amy Martin" userId="696df28b-a01f-4941-848a-b087e6819034" providerId="ADAL" clId="{32A7CBCA-58AF-49FF-BD15-7129ECB04C2A}" dt="2023-09-10T20:16:14.634" v="160" actId="255"/>
          <ac:spMkLst>
            <pc:docMk/>
            <pc:sldMk cId="1845939420" sldId="4534"/>
            <ac:spMk id="2" creationId="{8AC8E9C8-140A-13D6-C9EA-077DB1E07336}"/>
          </ac:spMkLst>
        </pc:spChg>
        <pc:spChg chg="mod ord">
          <ac:chgData name="Amy Martin" userId="696df28b-a01f-4941-848a-b087e6819034" providerId="ADAL" clId="{32A7CBCA-58AF-49FF-BD15-7129ECB04C2A}" dt="2023-09-10T20:35:41.828" v="307" actId="27636"/>
          <ac:spMkLst>
            <pc:docMk/>
            <pc:sldMk cId="1845939420" sldId="4534"/>
            <ac:spMk id="9" creationId="{09522383-497C-C945-8E73-059AE8DA6E00}"/>
          </ac:spMkLst>
        </pc:spChg>
        <pc:spChg chg="mod">
          <ac:chgData name="Amy Martin" userId="696df28b-a01f-4941-848a-b087e6819034" providerId="ADAL" clId="{32A7CBCA-58AF-49FF-BD15-7129ECB04C2A}" dt="2023-09-10T20:16:26.804" v="166" actId="1038"/>
          <ac:spMkLst>
            <pc:docMk/>
            <pc:sldMk cId="1845939420" sldId="4534"/>
            <ac:spMk id="12" creationId="{44BB1829-A76F-14A1-A116-332D7C59032A}"/>
          </ac:spMkLst>
        </pc:spChg>
        <pc:spChg chg="mod">
          <ac:chgData name="Amy Martin" userId="696df28b-a01f-4941-848a-b087e6819034" providerId="ADAL" clId="{32A7CBCA-58AF-49FF-BD15-7129ECB04C2A}" dt="2023-09-10T20:16:43.102" v="183" actId="1037"/>
          <ac:spMkLst>
            <pc:docMk/>
            <pc:sldMk cId="1845939420" sldId="4534"/>
            <ac:spMk id="14" creationId="{3846AA57-2557-ADDF-EC58-4F5FE524CCFE}"/>
          </ac:spMkLst>
        </pc:spChg>
      </pc:sldChg>
      <pc:sldChg chg="addSp delSp modSp mod modClrScheme chgLayout">
        <pc:chgData name="Amy Martin" userId="696df28b-a01f-4941-848a-b087e6819034" providerId="ADAL" clId="{32A7CBCA-58AF-49FF-BD15-7129ECB04C2A}" dt="2023-09-10T20:17:05.211" v="185" actId="478"/>
        <pc:sldMkLst>
          <pc:docMk/>
          <pc:sldMk cId="3704312682" sldId="4535"/>
        </pc:sldMkLst>
        <pc:spChg chg="add del mod ord">
          <ac:chgData name="Amy Martin" userId="696df28b-a01f-4941-848a-b087e6819034" providerId="ADAL" clId="{32A7CBCA-58AF-49FF-BD15-7129ECB04C2A}" dt="2023-09-10T20:17:03.104" v="184" actId="478"/>
          <ac:spMkLst>
            <pc:docMk/>
            <pc:sldMk cId="3704312682" sldId="4535"/>
            <ac:spMk id="2" creationId="{9A54AD83-8B32-90FD-0919-C1A18161D98E}"/>
          </ac:spMkLst>
        </pc:spChg>
        <pc:spChg chg="add del mod ord">
          <ac:chgData name="Amy Martin" userId="696df28b-a01f-4941-848a-b087e6819034" providerId="ADAL" clId="{32A7CBCA-58AF-49FF-BD15-7129ECB04C2A}" dt="2023-09-10T20:17:05.211" v="185" actId="478"/>
          <ac:spMkLst>
            <pc:docMk/>
            <pc:sldMk cId="3704312682" sldId="4535"/>
            <ac:spMk id="8" creationId="{149822E2-ACB5-D071-67D5-F0E1A362B11B}"/>
          </ac:spMkLst>
        </pc:spChg>
      </pc:sldChg>
      <pc:sldChg chg="modSp mod modClrScheme chgLayout">
        <pc:chgData name="Amy Martin" userId="696df28b-a01f-4941-848a-b087e6819034" providerId="ADAL" clId="{32A7CBCA-58AF-49FF-BD15-7129ECB04C2A}" dt="2023-09-10T20:17:34.644" v="194" actId="255"/>
        <pc:sldMkLst>
          <pc:docMk/>
          <pc:sldMk cId="3694109618" sldId="4536"/>
        </pc:sldMkLst>
        <pc:spChg chg="mod ord">
          <ac:chgData name="Amy Martin" userId="696df28b-a01f-4941-848a-b087e6819034" providerId="ADAL" clId="{32A7CBCA-58AF-49FF-BD15-7129ECB04C2A}" dt="2023-09-10T20:17:14.506" v="186" actId="255"/>
          <ac:spMkLst>
            <pc:docMk/>
            <pc:sldMk cId="3694109618" sldId="4536"/>
            <ac:spMk id="2" creationId="{8AC8E9C8-140A-13D6-C9EA-077DB1E07336}"/>
          </ac:spMkLst>
        </pc:spChg>
        <pc:spChg chg="mod ord">
          <ac:chgData name="Amy Martin" userId="696df28b-a01f-4941-848a-b087e6819034" providerId="ADAL" clId="{32A7CBCA-58AF-49FF-BD15-7129ECB04C2A}" dt="2023-09-10T20:17:34.644" v="194" actId="255"/>
          <ac:spMkLst>
            <pc:docMk/>
            <pc:sldMk cId="3694109618" sldId="4536"/>
            <ac:spMk id="9" creationId="{09522383-497C-C945-8E73-059AE8DA6E00}"/>
          </ac:spMkLst>
        </pc:spChg>
      </pc:sldChg>
      <pc:sldChg chg="modSp del">
        <pc:chgData name="Amy Martin" userId="696df28b-a01f-4941-848a-b087e6819034" providerId="ADAL" clId="{32A7CBCA-58AF-49FF-BD15-7129ECB04C2A}" dt="2023-09-10T20:22:14.242" v="225" actId="47"/>
        <pc:sldMkLst>
          <pc:docMk/>
          <pc:sldMk cId="3790843021" sldId="4550"/>
        </pc:sldMkLst>
        <pc:spChg chg="mod">
          <ac:chgData name="Amy Martin" userId="696df28b-a01f-4941-848a-b087e6819034" providerId="ADAL" clId="{32A7CBCA-58AF-49FF-BD15-7129ECB04C2A}" dt="2023-09-10T20:00:51.768" v="8"/>
          <ac:spMkLst>
            <pc:docMk/>
            <pc:sldMk cId="3790843021" sldId="4550"/>
            <ac:spMk id="4" creationId="{6D2DF04D-DECD-E318-86C0-CDFA743EB4B4}"/>
          </ac:spMkLst>
        </pc:spChg>
      </pc:sldChg>
      <pc:sldChg chg="del">
        <pc:chgData name="Amy Martin" userId="696df28b-a01f-4941-848a-b087e6819034" providerId="ADAL" clId="{32A7CBCA-58AF-49FF-BD15-7129ECB04C2A}" dt="2023-09-10T19:58:16.466" v="4" actId="47"/>
        <pc:sldMkLst>
          <pc:docMk/>
          <pc:sldMk cId="692276242" sldId="4553"/>
        </pc:sldMkLst>
      </pc:sldChg>
      <pc:sldChg chg="modSp mod modClrScheme modAnim chgLayout">
        <pc:chgData name="Amy Martin" userId="696df28b-a01f-4941-848a-b087e6819034" providerId="ADAL" clId="{32A7CBCA-58AF-49FF-BD15-7129ECB04C2A}" dt="2023-09-10T20:33:51.649" v="299"/>
        <pc:sldMkLst>
          <pc:docMk/>
          <pc:sldMk cId="3386837494" sldId="4555"/>
        </pc:sldMkLst>
        <pc:spChg chg="mod ord">
          <ac:chgData name="Amy Martin" userId="696df28b-a01f-4941-848a-b087e6819034" providerId="ADAL" clId="{32A7CBCA-58AF-49FF-BD15-7129ECB04C2A}" dt="2023-09-10T20:10:07.926" v="78" actId="700"/>
          <ac:spMkLst>
            <pc:docMk/>
            <pc:sldMk cId="3386837494" sldId="4555"/>
            <ac:spMk id="2" creationId="{8AC8E9C8-140A-13D6-C9EA-077DB1E07336}"/>
          </ac:spMkLst>
        </pc:spChg>
        <pc:spChg chg="mod">
          <ac:chgData name="Amy Martin" userId="696df28b-a01f-4941-848a-b087e6819034" providerId="ADAL" clId="{32A7CBCA-58AF-49FF-BD15-7129ECB04C2A}" dt="2023-09-10T20:12:59.272" v="121" actId="1036"/>
          <ac:spMkLst>
            <pc:docMk/>
            <pc:sldMk cId="3386837494" sldId="4555"/>
            <ac:spMk id="6" creationId="{27FB594D-B69D-BC0C-8126-499CCC093961}"/>
          </ac:spMkLst>
        </pc:spChg>
        <pc:spChg chg="mod">
          <ac:chgData name="Amy Martin" userId="696df28b-a01f-4941-848a-b087e6819034" providerId="ADAL" clId="{32A7CBCA-58AF-49FF-BD15-7129ECB04C2A}" dt="2023-09-10T20:13:03.947" v="122" actId="1076"/>
          <ac:spMkLst>
            <pc:docMk/>
            <pc:sldMk cId="3386837494" sldId="4555"/>
            <ac:spMk id="8" creationId="{CE829238-4B0F-6B97-27E4-CED9AA70073B}"/>
          </ac:spMkLst>
        </pc:spChg>
        <pc:spChg chg="mod ord">
          <ac:chgData name="Amy Martin" userId="696df28b-a01f-4941-848a-b087e6819034" providerId="ADAL" clId="{32A7CBCA-58AF-49FF-BD15-7129ECB04C2A}" dt="2023-09-10T20:12:35.546" v="112" actId="14100"/>
          <ac:spMkLst>
            <pc:docMk/>
            <pc:sldMk cId="3386837494" sldId="4555"/>
            <ac:spMk id="9" creationId="{09522383-497C-C945-8E73-059AE8DA6E00}"/>
          </ac:spMkLst>
        </pc:spChg>
      </pc:sldChg>
      <pc:sldChg chg="modSp mod">
        <pc:chgData name="Amy Martin" userId="696df28b-a01f-4941-848a-b087e6819034" providerId="ADAL" clId="{32A7CBCA-58AF-49FF-BD15-7129ECB04C2A}" dt="2023-09-10T19:57:43.809" v="3" actId="1036"/>
        <pc:sldMkLst>
          <pc:docMk/>
          <pc:sldMk cId="464461903" sldId="4556"/>
        </pc:sldMkLst>
        <pc:spChg chg="mod">
          <ac:chgData name="Amy Martin" userId="696df28b-a01f-4941-848a-b087e6819034" providerId="ADAL" clId="{32A7CBCA-58AF-49FF-BD15-7129ECB04C2A}" dt="2023-09-10T19:57:43.809" v="3" actId="1036"/>
          <ac:spMkLst>
            <pc:docMk/>
            <pc:sldMk cId="464461903" sldId="4556"/>
            <ac:spMk id="2" creationId="{2DFF4AED-F51C-FF33-63D4-9762DAE4E820}"/>
          </ac:spMkLst>
        </pc:spChg>
      </pc:sldChg>
      <pc:sldChg chg="modSp mod modClrScheme chgLayout">
        <pc:chgData name="Amy Martin" userId="696df28b-a01f-4941-848a-b087e6819034" providerId="ADAL" clId="{32A7CBCA-58AF-49FF-BD15-7129ECB04C2A}" dt="2023-09-10T20:11:14.154" v="99" actId="1037"/>
        <pc:sldMkLst>
          <pc:docMk/>
          <pc:sldMk cId="1205634557" sldId="4557"/>
        </pc:sldMkLst>
        <pc:spChg chg="mod ord">
          <ac:chgData name="Amy Martin" userId="696df28b-a01f-4941-848a-b087e6819034" providerId="ADAL" clId="{32A7CBCA-58AF-49FF-BD15-7129ECB04C2A}" dt="2023-09-10T20:10:44.929" v="85" actId="255"/>
          <ac:spMkLst>
            <pc:docMk/>
            <pc:sldMk cId="1205634557" sldId="4557"/>
            <ac:spMk id="2" creationId="{8AC8E9C8-140A-13D6-C9EA-077DB1E07336}"/>
          </ac:spMkLst>
        </pc:spChg>
        <pc:spChg chg="mod">
          <ac:chgData name="Amy Martin" userId="696df28b-a01f-4941-848a-b087e6819034" providerId="ADAL" clId="{32A7CBCA-58AF-49FF-BD15-7129ECB04C2A}" dt="2023-09-10T20:11:04.004" v="94" actId="1035"/>
          <ac:spMkLst>
            <pc:docMk/>
            <pc:sldMk cId="1205634557" sldId="4557"/>
            <ac:spMk id="6" creationId="{27FB594D-B69D-BC0C-8126-499CCC093961}"/>
          </ac:spMkLst>
        </pc:spChg>
        <pc:spChg chg="mod">
          <ac:chgData name="Amy Martin" userId="696df28b-a01f-4941-848a-b087e6819034" providerId="ADAL" clId="{32A7CBCA-58AF-49FF-BD15-7129ECB04C2A}" dt="2023-09-10T20:11:14.154" v="99" actId="1037"/>
          <ac:spMkLst>
            <pc:docMk/>
            <pc:sldMk cId="1205634557" sldId="4557"/>
            <ac:spMk id="8" creationId="{CE829238-4B0F-6B97-27E4-CED9AA70073B}"/>
          </ac:spMkLst>
        </pc:spChg>
        <pc:spChg chg="mod ord">
          <ac:chgData name="Amy Martin" userId="696df28b-a01f-4941-848a-b087e6819034" providerId="ADAL" clId="{32A7CBCA-58AF-49FF-BD15-7129ECB04C2A}" dt="2023-09-10T20:10:55.055" v="88" actId="14100"/>
          <ac:spMkLst>
            <pc:docMk/>
            <pc:sldMk cId="1205634557" sldId="4557"/>
            <ac:spMk id="9" creationId="{09522383-497C-C945-8E73-059AE8DA6E00}"/>
          </ac:spMkLst>
        </pc:spChg>
      </pc:sldChg>
      <pc:sldChg chg="del">
        <pc:chgData name="Amy Martin" userId="696df28b-a01f-4941-848a-b087e6819034" providerId="ADAL" clId="{32A7CBCA-58AF-49FF-BD15-7129ECB04C2A}" dt="2023-09-10T20:22:14.242" v="225" actId="47"/>
        <pc:sldMkLst>
          <pc:docMk/>
          <pc:sldMk cId="1604254823" sldId="4559"/>
        </pc:sldMkLst>
      </pc:sldChg>
      <pc:sldChg chg="modSp del">
        <pc:chgData name="Amy Martin" userId="696df28b-a01f-4941-848a-b087e6819034" providerId="ADAL" clId="{32A7CBCA-58AF-49FF-BD15-7129ECB04C2A}" dt="2023-09-10T20:22:14.242" v="225" actId="47"/>
        <pc:sldMkLst>
          <pc:docMk/>
          <pc:sldMk cId="3487020369" sldId="4560"/>
        </pc:sldMkLst>
        <pc:spChg chg="mod">
          <ac:chgData name="Amy Martin" userId="696df28b-a01f-4941-848a-b087e6819034" providerId="ADAL" clId="{32A7CBCA-58AF-49FF-BD15-7129ECB04C2A}" dt="2023-09-10T20:00:51.768" v="8"/>
          <ac:spMkLst>
            <pc:docMk/>
            <pc:sldMk cId="3487020369" sldId="4560"/>
            <ac:spMk id="4" creationId="{2D419EF4-A090-B74F-7AEE-7B258DD5E562}"/>
          </ac:spMkLst>
        </pc:spChg>
        <pc:spChg chg="mod">
          <ac:chgData name="Amy Martin" userId="696df28b-a01f-4941-848a-b087e6819034" providerId="ADAL" clId="{32A7CBCA-58AF-49FF-BD15-7129ECB04C2A}" dt="2023-09-10T20:00:51.768" v="8"/>
          <ac:spMkLst>
            <pc:docMk/>
            <pc:sldMk cId="3487020369" sldId="4560"/>
            <ac:spMk id="15" creationId="{456735FC-9674-4C01-95E4-49DA67673C7E}"/>
          </ac:spMkLst>
        </pc:spChg>
      </pc:sldChg>
      <pc:sldChg chg="delSp modSp del mod">
        <pc:chgData name="Amy Martin" userId="696df28b-a01f-4941-848a-b087e6819034" providerId="ADAL" clId="{32A7CBCA-58AF-49FF-BD15-7129ECB04C2A}" dt="2023-09-10T20:29:48.576" v="293" actId="14100"/>
        <pc:sldMkLst>
          <pc:docMk/>
          <pc:sldMk cId="823182071" sldId="4561"/>
        </pc:sldMkLst>
        <pc:spChg chg="mod">
          <ac:chgData name="Amy Martin" userId="696df28b-a01f-4941-848a-b087e6819034" providerId="ADAL" clId="{32A7CBCA-58AF-49FF-BD15-7129ECB04C2A}" dt="2023-09-10T20:29:38.189" v="291" actId="1076"/>
          <ac:spMkLst>
            <pc:docMk/>
            <pc:sldMk cId="823182071" sldId="4561"/>
            <ac:spMk id="18" creationId="{8E4966D1-4D77-E194-B691-BDA21794507B}"/>
          </ac:spMkLst>
        </pc:spChg>
        <pc:spChg chg="mod">
          <ac:chgData name="Amy Martin" userId="696df28b-a01f-4941-848a-b087e6819034" providerId="ADAL" clId="{32A7CBCA-58AF-49FF-BD15-7129ECB04C2A}" dt="2023-09-10T20:29:43.778" v="292" actId="1076"/>
          <ac:spMkLst>
            <pc:docMk/>
            <pc:sldMk cId="823182071" sldId="4561"/>
            <ac:spMk id="19" creationId="{6585EDCE-4C46-A775-D64D-652A99304BF2}"/>
          </ac:spMkLst>
        </pc:spChg>
        <pc:spChg chg="del mod">
          <ac:chgData name="Amy Martin" userId="696df28b-a01f-4941-848a-b087e6819034" providerId="ADAL" clId="{32A7CBCA-58AF-49FF-BD15-7129ECB04C2A}" dt="2023-09-10T20:29:31.863" v="290" actId="478"/>
          <ac:spMkLst>
            <pc:docMk/>
            <pc:sldMk cId="823182071" sldId="4561"/>
            <ac:spMk id="20" creationId="{1494D223-5320-23EC-5897-AAD541ECF0F9}"/>
          </ac:spMkLst>
        </pc:spChg>
        <pc:picChg chg="mod">
          <ac:chgData name="Amy Martin" userId="696df28b-a01f-4941-848a-b087e6819034" providerId="ADAL" clId="{32A7CBCA-58AF-49FF-BD15-7129ECB04C2A}" dt="2023-09-10T20:29:48.576" v="293" actId="14100"/>
          <ac:picMkLst>
            <pc:docMk/>
            <pc:sldMk cId="823182071" sldId="4561"/>
            <ac:picMk id="13" creationId="{D713A646-ED4A-CB89-BF68-5A0557C55650}"/>
          </ac:picMkLst>
        </pc:picChg>
      </pc:sldChg>
    </pc:docChg>
  </pc:docChgLst>
  <pc:docChgLst>
    <pc:chgData name="Alice Palmer" userId="S::alice.palmer@charliewaller.org::88bf8b12-baeb-47a7-b11d-56665470e9d1" providerId="AD" clId="Web-{01F5064C-EBF1-B761-7D41-560C1388A436}"/>
    <pc:docChg chg="modSld">
      <pc:chgData name="Alice Palmer" userId="S::alice.palmer@charliewaller.org::88bf8b12-baeb-47a7-b11d-56665470e9d1" providerId="AD" clId="Web-{01F5064C-EBF1-B761-7D41-560C1388A436}" dt="2023-09-18T10:05:16.790" v="2" actId="20577"/>
      <pc:docMkLst>
        <pc:docMk/>
      </pc:docMkLst>
      <pc:sldChg chg="modCm">
        <pc:chgData name="Alice Palmer" userId="S::alice.palmer@charliewaller.org::88bf8b12-baeb-47a7-b11d-56665470e9d1" providerId="AD" clId="Web-{01F5064C-EBF1-B761-7D41-560C1388A436}" dt="2023-09-18T10:03:09.812" v="0"/>
        <pc:sldMkLst>
          <pc:docMk/>
          <pc:sldMk cId="707381446" sldId="452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Alice Palmer" userId="S::alice.palmer@charliewaller.org::88bf8b12-baeb-47a7-b11d-56665470e9d1" providerId="AD" clId="Web-{01F5064C-EBF1-B761-7D41-560C1388A436}" dt="2023-09-18T10:03:09.812" v="0"/>
              <pc2:cmMkLst xmlns:pc2="http://schemas.microsoft.com/office/powerpoint/2019/9/main/command">
                <pc:docMk/>
                <pc:sldMk cId="707381446" sldId="4520"/>
                <pc2:cmMk id="{6F7C0762-6C6E-0E43-A1D8-8D275E7B546F}"/>
              </pc2:cmMkLst>
            </pc226:cmChg>
          </p:ext>
        </pc:extLst>
      </pc:sldChg>
      <pc:sldChg chg="modCm">
        <pc:chgData name="Alice Palmer" userId="S::alice.palmer@charliewaller.org::88bf8b12-baeb-47a7-b11d-56665470e9d1" providerId="AD" clId="Web-{01F5064C-EBF1-B761-7D41-560C1388A436}" dt="2023-09-18T10:03:15.438" v="1"/>
        <pc:sldMkLst>
          <pc:docMk/>
          <pc:sldMk cId="4155711770" sldId="452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Alice Palmer" userId="S::alice.palmer@charliewaller.org::88bf8b12-baeb-47a7-b11d-56665470e9d1" providerId="AD" clId="Web-{01F5064C-EBF1-B761-7D41-560C1388A436}" dt="2023-09-18T10:03:15.438" v="1"/>
              <pc2:cmMkLst xmlns:pc2="http://schemas.microsoft.com/office/powerpoint/2019/9/main/command">
                <pc:docMk/>
                <pc:sldMk cId="4155711770" sldId="4521"/>
                <pc2:cmMk id="{D9FFC31A-E5A3-4446-94E9-0D759AEEA582}"/>
              </pc2:cmMkLst>
            </pc226:cmChg>
          </p:ext>
        </pc:extLst>
      </pc:sldChg>
      <pc:sldChg chg="modSp">
        <pc:chgData name="Alice Palmer" userId="S::alice.palmer@charliewaller.org::88bf8b12-baeb-47a7-b11d-56665470e9d1" providerId="AD" clId="Web-{01F5064C-EBF1-B761-7D41-560C1388A436}" dt="2023-09-18T10:05:16.790" v="2" actId="20577"/>
        <pc:sldMkLst>
          <pc:docMk/>
          <pc:sldMk cId="1679891601" sldId="4531"/>
        </pc:sldMkLst>
        <pc:spChg chg="mod">
          <ac:chgData name="Alice Palmer" userId="S::alice.palmer@charliewaller.org::88bf8b12-baeb-47a7-b11d-56665470e9d1" providerId="AD" clId="Web-{01F5064C-EBF1-B761-7D41-560C1388A436}" dt="2023-09-18T10:05:16.790" v="2" actId="20577"/>
          <ac:spMkLst>
            <pc:docMk/>
            <pc:sldMk cId="1679891601" sldId="4531"/>
            <ac:spMk id="5" creationId="{5E9CA229-A203-114E-A24E-44B0BEA9316C}"/>
          </ac:spMkLst>
        </pc:spChg>
      </pc:sldChg>
    </pc:docChg>
  </pc:docChgLst>
  <pc:docChgLst>
    <pc:chgData name="Amy Martin" userId="696df28b-a01f-4941-848a-b087e6819034" providerId="ADAL" clId="{01ABCDC3-09FE-40BC-A122-B8F88E4DF635}"/>
    <pc:docChg chg="modSld">
      <pc:chgData name="Amy Martin" userId="696df28b-a01f-4941-848a-b087e6819034" providerId="ADAL" clId="{01ABCDC3-09FE-40BC-A122-B8F88E4DF635}" dt="2023-09-19T10:40:47.443" v="24" actId="1036"/>
      <pc:docMkLst>
        <pc:docMk/>
      </pc:docMkLst>
      <pc:sldChg chg="modSp mod delCm">
        <pc:chgData name="Amy Martin" userId="696df28b-a01f-4941-848a-b087e6819034" providerId="ADAL" clId="{01ABCDC3-09FE-40BC-A122-B8F88E4DF635}" dt="2023-09-19T10:35:35.441" v="9" actId="1038"/>
        <pc:sldMkLst>
          <pc:docMk/>
          <pc:sldMk cId="707381446" sldId="4520"/>
        </pc:sldMkLst>
        <pc:picChg chg="mod">
          <ac:chgData name="Amy Martin" userId="696df28b-a01f-4941-848a-b087e6819034" providerId="ADAL" clId="{01ABCDC3-09FE-40BC-A122-B8F88E4DF635}" dt="2023-09-19T10:35:35.441" v="9" actId="1038"/>
          <ac:picMkLst>
            <pc:docMk/>
            <pc:sldMk cId="707381446" sldId="4520"/>
            <ac:picMk id="8" creationId="{2CE066D7-0837-97EB-DC37-FADA2855D922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Amy Martin" userId="696df28b-a01f-4941-848a-b087e6819034" providerId="ADAL" clId="{01ABCDC3-09FE-40BC-A122-B8F88E4DF635}" dt="2023-09-19T10:34:28.096" v="0"/>
              <pc2:cmMkLst xmlns:pc2="http://schemas.microsoft.com/office/powerpoint/2019/9/main/command">
                <pc:docMk/>
                <pc:sldMk cId="707381446" sldId="4520"/>
                <pc2:cmMk id="{6F7C0762-6C6E-0E43-A1D8-8D275E7B546F}"/>
              </pc2:cmMkLst>
            </pc226:cmChg>
          </p:ext>
        </pc:extLst>
      </pc:sldChg>
      <pc:sldChg chg="modSp mod">
        <pc:chgData name="Amy Martin" userId="696df28b-a01f-4941-848a-b087e6819034" providerId="ADAL" clId="{01ABCDC3-09FE-40BC-A122-B8F88E4DF635}" dt="2023-09-19T10:35:28.768" v="1" actId="207"/>
        <pc:sldMkLst>
          <pc:docMk/>
          <pc:sldMk cId="4155711770" sldId="4521"/>
        </pc:sldMkLst>
        <pc:spChg chg="mod">
          <ac:chgData name="Amy Martin" userId="696df28b-a01f-4941-848a-b087e6819034" providerId="ADAL" clId="{01ABCDC3-09FE-40BC-A122-B8F88E4DF635}" dt="2023-09-19T10:35:28.768" v="1" actId="207"/>
          <ac:spMkLst>
            <pc:docMk/>
            <pc:sldMk cId="4155711770" sldId="4521"/>
            <ac:spMk id="2" creationId="{CA631CD5-2A77-FC37-7280-4DC54C4BBEFF}"/>
          </ac:spMkLst>
        </pc:spChg>
      </pc:sldChg>
      <pc:sldChg chg="modSp mod">
        <pc:chgData name="Amy Martin" userId="696df28b-a01f-4941-848a-b087e6819034" providerId="ADAL" clId="{01ABCDC3-09FE-40BC-A122-B8F88E4DF635}" dt="2023-09-19T10:36:25.644" v="10" actId="14100"/>
        <pc:sldMkLst>
          <pc:docMk/>
          <pc:sldMk cId="1015628630" sldId="4526"/>
        </pc:sldMkLst>
        <pc:spChg chg="mod">
          <ac:chgData name="Amy Martin" userId="696df28b-a01f-4941-848a-b087e6819034" providerId="ADAL" clId="{01ABCDC3-09FE-40BC-A122-B8F88E4DF635}" dt="2023-09-19T10:36:25.644" v="10" actId="14100"/>
          <ac:spMkLst>
            <pc:docMk/>
            <pc:sldMk cId="1015628630" sldId="4526"/>
            <ac:spMk id="9" creationId="{09522383-497C-C945-8E73-059AE8DA6E00}"/>
          </ac:spMkLst>
        </pc:spChg>
      </pc:sldChg>
      <pc:sldChg chg="modSp mod">
        <pc:chgData name="Amy Martin" userId="696df28b-a01f-4941-848a-b087e6819034" providerId="ADAL" clId="{01ABCDC3-09FE-40BC-A122-B8F88E4DF635}" dt="2023-09-19T10:40:47.443" v="24" actId="1036"/>
        <pc:sldMkLst>
          <pc:docMk/>
          <pc:sldMk cId="2755928520" sldId="4565"/>
        </pc:sldMkLst>
        <pc:spChg chg="mod">
          <ac:chgData name="Amy Martin" userId="696df28b-a01f-4941-848a-b087e6819034" providerId="ADAL" clId="{01ABCDC3-09FE-40BC-A122-B8F88E4DF635}" dt="2023-09-19T10:40:47.443" v="24" actId="1036"/>
          <ac:spMkLst>
            <pc:docMk/>
            <pc:sldMk cId="2755928520" sldId="4565"/>
            <ac:spMk id="5" creationId="{D4CD8021-D450-4B3F-DA4F-7E961CB73E35}"/>
          </ac:spMkLst>
        </pc:spChg>
      </pc:sldChg>
    </pc:docChg>
  </pc:docChgLst>
</pc:chgInfo>
</file>

<file path=ppt/comments/modernComment_11A9_F7B3211A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D9FFC31A-E5A3-4446-94E9-0D759AEEA582}" authorId="{9796DBC9-679B-D37B-014C-1B081BB135C6}" status="resolved" created="2023-09-04T12:58:20.414" complete="100000">
    <pc:sldMkLst xmlns:pc="http://schemas.microsoft.com/office/powerpoint/2013/main/command">
      <pc:docMk/>
      <pc:sldMk cId="4155711770" sldId="4521"/>
    </pc:sldMkLst>
    <p188:txBody>
      <a:bodyPr/>
      <a:lstStyle/>
      <a:p>
        <a:r>
          <a:rPr lang="en-US"/>
          <a:t>Image of young person seeking help from an adult
</a:t>
        </a:r>
      </a:p>
    </p188:txBody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D6405F3-4DC0-6AEC-E211-DB52CF35763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18C1E21-4BC2-1EC0-2701-E66E8A0E9DD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1E9C5D-8FCD-024C-872C-C35F102105A0}" type="datetimeFigureOut">
              <a:rPr lang="en-US" smtClean="0"/>
              <a:t>9/19/23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B45E806-9A8B-6B52-689F-662F4E1DDDF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360513-1704-60CF-8ABE-E95ACC0CE65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2ACB79-7915-A240-B758-BD922EDDD8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4577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FC7A3B-5F49-184E-BD36-866947A20926}" type="datetimeFigureOut">
              <a:rPr lang="en-US" smtClean="0"/>
              <a:t>9/19/23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7CA5DC-5553-2447-9EEC-CB1D7E52EA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809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A04282-26E0-45A1-8E09-028CB16A080B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1537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90170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65353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5706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Continue to role play or hot seat interview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15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Continue to role play or hot seat interview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0124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Continue to role play or hot seat interview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0877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1888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Students can continue to role play or hot seat some of the characters where they interview them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9279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Continue to role play or hot seat interview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3502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Students can continue to role play or hot seat some of the characters where they interview them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3054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7CA5DC-5553-2447-9EEC-CB1D7E52EA0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02502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50930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Continue to role play or hot seat interview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3933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17968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Highlight the importance of speaking out about a worry- the two sites are hyperlinked 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15895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A04282-26E0-45A1-8E09-028CB16A080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71056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7CA5DC-5553-2447-9EEC-CB1D7E52EA0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58589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7CA5DC-5553-2447-9EEC-CB1D7E52EA0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99527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7616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857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8743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7845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731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1912" y="765175"/>
            <a:ext cx="5040313" cy="2663825"/>
          </a:xfrm>
        </p:spPr>
        <p:txBody>
          <a:bodyPr anchor="b"/>
          <a:lstStyle>
            <a:lvl1pPr algn="l">
              <a:defRPr sz="4000" baseline="0">
                <a:solidFill>
                  <a:srgbClr val="005E84"/>
                </a:solidFill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912" y="3759200"/>
            <a:ext cx="5040313" cy="2478086"/>
          </a:xfrm>
        </p:spPr>
        <p:txBody>
          <a:bodyPr>
            <a:normAutofit/>
          </a:bodyPr>
          <a:lstStyle>
            <a:lvl1pPr marL="0" indent="0" algn="l">
              <a:buNone/>
              <a:defRPr sz="2100" baseline="0">
                <a:solidFill>
                  <a:srgbClr val="005E84"/>
                </a:solidFill>
                <a:latin typeface="Roboto Slab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pic>
        <p:nvPicPr>
          <p:cNvPr id="4" name="Picture 3" descr="A white circle with orange and blue text&#10;&#10;Description automatically generated">
            <a:extLst>
              <a:ext uri="{FF2B5EF4-FFF2-40B4-BE49-F238E27FC236}">
                <a16:creationId xmlns:a16="http://schemas.microsoft.com/office/drawing/2014/main" id="{29EE782E-4A96-A49C-3C46-EC67B0C920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59097" y="0"/>
            <a:ext cx="96934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2063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blue and white background&#10;&#10;Description automatically generated">
            <a:extLst>
              <a:ext uri="{FF2B5EF4-FFF2-40B4-BE49-F238E27FC236}">
                <a16:creationId xmlns:a16="http://schemas.microsoft.com/office/drawing/2014/main" id="{D9C31374-15BF-0153-5A83-763E3F7A8AB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49410" y="0"/>
            <a:ext cx="969341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9B33B2D7-FA33-30CC-2CEB-08783FF8D5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447376"/>
            <a:ext cx="6311555" cy="1070874"/>
          </a:xfrm>
        </p:spPr>
        <p:txBody>
          <a:bodyPr anchor="t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140C9453-27DD-0C22-CA90-DECD7A3915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2443733"/>
            <a:ext cx="5181749" cy="2478086"/>
          </a:xfrm>
        </p:spPr>
        <p:txBody>
          <a:bodyPr>
            <a:normAutofit/>
          </a:bodyPr>
          <a:lstStyle>
            <a:lvl1pPr marL="0" indent="0" algn="l">
              <a:buNone/>
              <a:defRPr sz="3000" b="0" i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230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blue and white background&#10;&#10;Description automatically generated">
            <a:extLst>
              <a:ext uri="{FF2B5EF4-FFF2-40B4-BE49-F238E27FC236}">
                <a16:creationId xmlns:a16="http://schemas.microsoft.com/office/drawing/2014/main" id="{E8321708-0FAC-BAD2-D0E9-F23C940D49D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49410" y="0"/>
            <a:ext cx="969341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9096F304-CCA8-3529-7251-631B574E5F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447376"/>
            <a:ext cx="6311555" cy="1070874"/>
          </a:xfrm>
        </p:spPr>
        <p:txBody>
          <a:bodyPr anchor="t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5E9A0CAD-C747-4E5F-574D-25917D3AAF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2443733"/>
            <a:ext cx="5181749" cy="2478086"/>
          </a:xfrm>
        </p:spPr>
        <p:txBody>
          <a:bodyPr>
            <a:normAutofit/>
          </a:bodyPr>
          <a:lstStyle>
            <a:lvl1pPr marL="0" indent="0" algn="l">
              <a:buNone/>
              <a:defRPr sz="3000" b="0" i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8899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_Simple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nk and white circle&#10;&#10;Description automatically generated">
            <a:extLst>
              <a:ext uri="{FF2B5EF4-FFF2-40B4-BE49-F238E27FC236}">
                <a16:creationId xmlns:a16="http://schemas.microsoft.com/office/drawing/2014/main" id="{FA2F5E46-BEBD-D3A4-6923-ACF42EC7B62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49410" y="0"/>
            <a:ext cx="969341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32431C9C-0BD2-E3C7-76A6-EDEEA416C5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447376"/>
            <a:ext cx="6311555" cy="1070874"/>
          </a:xfrm>
        </p:spPr>
        <p:txBody>
          <a:bodyPr anchor="t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FDEE92D4-0A3B-57FE-A591-547A19FBEB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2443733"/>
            <a:ext cx="5181749" cy="2478086"/>
          </a:xfrm>
        </p:spPr>
        <p:txBody>
          <a:bodyPr>
            <a:normAutofit/>
          </a:bodyPr>
          <a:lstStyle>
            <a:lvl1pPr marL="0" indent="0" algn="l">
              <a:buNone/>
              <a:defRPr sz="3000" b="0" i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5925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_Simple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circle&#10;&#10;Description automatically generated">
            <a:extLst>
              <a:ext uri="{FF2B5EF4-FFF2-40B4-BE49-F238E27FC236}">
                <a16:creationId xmlns:a16="http://schemas.microsoft.com/office/drawing/2014/main" id="{6E3E5174-0C6A-93C4-0B0C-E33AEBA841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35"/>
            <a:ext cx="9144000" cy="6857465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32431C9C-0BD2-E3C7-76A6-EDEEA416C5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447376"/>
            <a:ext cx="6311555" cy="1070874"/>
          </a:xfrm>
        </p:spPr>
        <p:txBody>
          <a:bodyPr anchor="t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FDEE92D4-0A3B-57FE-A591-547A19FBEB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2443733"/>
            <a:ext cx="5181749" cy="2478086"/>
          </a:xfrm>
        </p:spPr>
        <p:txBody>
          <a:bodyPr>
            <a:normAutofit/>
          </a:bodyPr>
          <a:lstStyle>
            <a:lvl1pPr marL="0" indent="0" algn="l">
              <a:buNone/>
              <a:defRPr sz="3000" b="0" i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2344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graphics, drawing&#10;&#10;Description automatically generated">
            <a:extLst>
              <a:ext uri="{FF2B5EF4-FFF2-40B4-BE49-F238E27FC236}">
                <a16:creationId xmlns:a16="http://schemas.microsoft.com/office/drawing/2014/main" id="{1BBDE858-40B8-A444-80BA-B8E649EEB3F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1912" y="765175"/>
            <a:ext cx="5040313" cy="2663825"/>
          </a:xfrm>
        </p:spPr>
        <p:txBody>
          <a:bodyPr anchor="b"/>
          <a:lstStyle>
            <a:lvl1pPr algn="l">
              <a:defRPr sz="3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912" y="3759200"/>
            <a:ext cx="5040313" cy="2478086"/>
          </a:xfrm>
        </p:spPr>
        <p:txBody>
          <a:bodyPr>
            <a:normAutofit/>
          </a:bodyPr>
          <a:lstStyle>
            <a:lvl1pPr marL="0" indent="0" algn="l">
              <a:buNone/>
              <a:defRPr sz="2100" baseline="0">
                <a:solidFill>
                  <a:schemeClr val="bg1"/>
                </a:solidFill>
                <a:latin typeface="Brown-RegularItalic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31911" y="6237287"/>
            <a:ext cx="2438401" cy="269875"/>
          </a:xfrm>
        </p:spPr>
        <p:txBody>
          <a:bodyPr/>
          <a:lstStyle>
            <a:lvl1pPr>
              <a:defRPr sz="1200" b="1" i="0" baseline="0">
                <a:latin typeface="Brown-RegularItalic" pitchFamily="2" charset="77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0531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xt_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ED7EA680-B51F-6E41-A52C-4298190DAB5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2420937"/>
            <a:ext cx="5688013" cy="3816351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3CD3B-0B7E-9F43-AB10-3DFC78E76F5B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Doughnut 11">
            <a:extLst>
              <a:ext uri="{FF2B5EF4-FFF2-40B4-BE49-F238E27FC236}">
                <a16:creationId xmlns:a16="http://schemas.microsoft.com/office/drawing/2014/main" id="{18A0205B-9C48-6A47-BB05-0215B14E8627}"/>
              </a:ext>
            </a:extLst>
          </p:cNvPr>
          <p:cNvSpPr/>
          <p:nvPr userDrawn="1"/>
        </p:nvSpPr>
        <p:spPr>
          <a:xfrm>
            <a:off x="8208963" y="5967412"/>
            <a:ext cx="539750" cy="539750"/>
          </a:xfrm>
          <a:prstGeom prst="donut">
            <a:avLst>
              <a:gd name="adj" fmla="val 13269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8584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/Section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e and white circle&#10;&#10;Description automatically generated">
            <a:extLst>
              <a:ext uri="{FF2B5EF4-FFF2-40B4-BE49-F238E27FC236}">
                <a16:creationId xmlns:a16="http://schemas.microsoft.com/office/drawing/2014/main" id="{C19FAF39-37A3-2BAC-4A3B-29D0DBDF3B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49410" y="0"/>
            <a:ext cx="969341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3" y="447376"/>
            <a:ext cx="6311555" cy="1070874"/>
          </a:xfrm>
        </p:spPr>
        <p:txBody>
          <a:bodyPr anchor="t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3" y="2443733"/>
            <a:ext cx="5181749" cy="2478086"/>
          </a:xfrm>
        </p:spPr>
        <p:txBody>
          <a:bodyPr>
            <a:normAutofit/>
          </a:bodyPr>
          <a:lstStyle>
            <a:lvl1pPr marL="0" indent="0" algn="l">
              <a:buNone/>
              <a:defRPr sz="3000" b="0" i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11" name="Doughnut 10">
            <a:extLst>
              <a:ext uri="{FF2B5EF4-FFF2-40B4-BE49-F238E27FC236}">
                <a16:creationId xmlns:a16="http://schemas.microsoft.com/office/drawing/2014/main" id="{8EDBCD7C-D4C5-0141-BE7E-3E1A5007AF7C}"/>
              </a:ext>
            </a:extLst>
          </p:cNvPr>
          <p:cNvSpPr/>
          <p:nvPr userDrawn="1"/>
        </p:nvSpPr>
        <p:spPr>
          <a:xfrm>
            <a:off x="8208963" y="5967413"/>
            <a:ext cx="539750" cy="539750"/>
          </a:xfrm>
          <a:prstGeom prst="donut">
            <a:avLst>
              <a:gd name="adj" fmla="val 13269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6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/Section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oughnut 10">
            <a:extLst>
              <a:ext uri="{FF2B5EF4-FFF2-40B4-BE49-F238E27FC236}">
                <a16:creationId xmlns:a16="http://schemas.microsoft.com/office/drawing/2014/main" id="{8EDBCD7C-D4C5-0141-BE7E-3E1A5007AF7C}"/>
              </a:ext>
            </a:extLst>
          </p:cNvPr>
          <p:cNvSpPr/>
          <p:nvPr userDrawn="1"/>
        </p:nvSpPr>
        <p:spPr>
          <a:xfrm>
            <a:off x="8208963" y="5967413"/>
            <a:ext cx="539750" cy="539750"/>
          </a:xfrm>
          <a:prstGeom prst="donut">
            <a:avLst>
              <a:gd name="adj" fmla="val 13269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6" name="Picture 5" descr="A green and white circle&#10;&#10;Description automatically generated">
            <a:extLst>
              <a:ext uri="{FF2B5EF4-FFF2-40B4-BE49-F238E27FC236}">
                <a16:creationId xmlns:a16="http://schemas.microsoft.com/office/drawing/2014/main" id="{19621C79-FD26-DFA8-F767-444265A2BF6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56750" y="1"/>
            <a:ext cx="9700750" cy="6857999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95CBDECA-891B-6C02-9BC4-C1D1236674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447376"/>
            <a:ext cx="6311555" cy="1070874"/>
          </a:xfrm>
        </p:spPr>
        <p:txBody>
          <a:bodyPr anchor="t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214F5B92-A984-29B5-7FCA-6D114AC7CB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2443733"/>
            <a:ext cx="5181749" cy="2478086"/>
          </a:xfrm>
        </p:spPr>
        <p:txBody>
          <a:bodyPr>
            <a:normAutofit/>
          </a:bodyPr>
          <a:lstStyle>
            <a:lvl1pPr marL="0" indent="0" algn="l">
              <a:buNone/>
              <a:defRPr sz="3000" b="0" i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4784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/Section_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blue and white background&#10;&#10;Description automatically generated">
            <a:extLst>
              <a:ext uri="{FF2B5EF4-FFF2-40B4-BE49-F238E27FC236}">
                <a16:creationId xmlns:a16="http://schemas.microsoft.com/office/drawing/2014/main" id="{6922008D-C618-E14D-4E4F-B8DB81CC6D4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49410" y="0"/>
            <a:ext cx="969341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50EB4FBD-2D60-BA6A-32C2-F68AF7EED4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447376"/>
            <a:ext cx="6311555" cy="1070874"/>
          </a:xfrm>
        </p:spPr>
        <p:txBody>
          <a:bodyPr anchor="t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9279C00A-D030-CC52-107A-4C7901F187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2443733"/>
            <a:ext cx="5181749" cy="2478086"/>
          </a:xfrm>
        </p:spPr>
        <p:txBody>
          <a:bodyPr>
            <a:normAutofit/>
          </a:bodyPr>
          <a:lstStyle>
            <a:lvl1pPr marL="0" indent="0" algn="l">
              <a:buNone/>
              <a:defRPr sz="3000" b="0" i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2390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/Section_Lila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purple and white background&#10;&#10;Description automatically generated">
            <a:extLst>
              <a:ext uri="{FF2B5EF4-FFF2-40B4-BE49-F238E27FC236}">
                <a16:creationId xmlns:a16="http://schemas.microsoft.com/office/drawing/2014/main" id="{DAB42BA2-7D67-579B-21F3-BC97BA7A45A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49410" y="0"/>
            <a:ext cx="9693410" cy="6858000"/>
          </a:xfrm>
          <a:prstGeom prst="rect">
            <a:avLst/>
          </a:prstGeom>
        </p:spPr>
      </p:pic>
      <p:sp>
        <p:nvSpPr>
          <p:cNvPr id="11" name="Doughnut 10">
            <a:extLst>
              <a:ext uri="{FF2B5EF4-FFF2-40B4-BE49-F238E27FC236}">
                <a16:creationId xmlns:a16="http://schemas.microsoft.com/office/drawing/2014/main" id="{8EDBCD7C-D4C5-0141-BE7E-3E1A5007AF7C}"/>
              </a:ext>
            </a:extLst>
          </p:cNvPr>
          <p:cNvSpPr/>
          <p:nvPr userDrawn="1"/>
        </p:nvSpPr>
        <p:spPr>
          <a:xfrm>
            <a:off x="8208963" y="5967413"/>
            <a:ext cx="539750" cy="539750"/>
          </a:xfrm>
          <a:prstGeom prst="donut">
            <a:avLst>
              <a:gd name="adj" fmla="val 13269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353ED5A-FDDF-B4EA-79C1-B32F0F3B15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447376"/>
            <a:ext cx="6311555" cy="1070874"/>
          </a:xfrm>
        </p:spPr>
        <p:txBody>
          <a:bodyPr anchor="t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4850CB3E-E4D1-3754-72F0-3EDA1FE3EC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2443733"/>
            <a:ext cx="5181749" cy="2478086"/>
          </a:xfrm>
        </p:spPr>
        <p:txBody>
          <a:bodyPr>
            <a:normAutofit/>
          </a:bodyPr>
          <a:lstStyle>
            <a:lvl1pPr marL="0" indent="0" algn="l">
              <a:buNone/>
              <a:defRPr sz="3000" b="0" i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06888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/Section_Li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blue and white background&#10;&#10;Description automatically generated">
            <a:extLst>
              <a:ext uri="{FF2B5EF4-FFF2-40B4-BE49-F238E27FC236}">
                <a16:creationId xmlns:a16="http://schemas.microsoft.com/office/drawing/2014/main" id="{4CECE897-F2FF-7469-A0EA-9EF326487D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49410" y="0"/>
            <a:ext cx="9693410" cy="6858000"/>
          </a:xfrm>
          <a:prstGeom prst="rect">
            <a:avLst/>
          </a:prstGeom>
        </p:spPr>
      </p:pic>
      <p:sp>
        <p:nvSpPr>
          <p:cNvPr id="11" name="Doughnut 10">
            <a:extLst>
              <a:ext uri="{FF2B5EF4-FFF2-40B4-BE49-F238E27FC236}">
                <a16:creationId xmlns:a16="http://schemas.microsoft.com/office/drawing/2014/main" id="{8EDBCD7C-D4C5-0141-BE7E-3E1A5007AF7C}"/>
              </a:ext>
            </a:extLst>
          </p:cNvPr>
          <p:cNvSpPr/>
          <p:nvPr userDrawn="1"/>
        </p:nvSpPr>
        <p:spPr>
          <a:xfrm>
            <a:off x="8208963" y="5967413"/>
            <a:ext cx="539750" cy="539750"/>
          </a:xfrm>
          <a:prstGeom prst="donut">
            <a:avLst>
              <a:gd name="adj" fmla="val 13269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75CBD30-F6A0-1648-B232-F4329FCEF4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447376"/>
            <a:ext cx="6311555" cy="1070874"/>
          </a:xfrm>
        </p:spPr>
        <p:txBody>
          <a:bodyPr anchor="t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3B9F38E-EB02-7C80-3F83-EF56C0CEAF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2443733"/>
            <a:ext cx="5181749" cy="2478086"/>
          </a:xfrm>
        </p:spPr>
        <p:txBody>
          <a:bodyPr>
            <a:normAutofit/>
          </a:bodyPr>
          <a:lstStyle>
            <a:lvl1pPr marL="0" indent="0" algn="l">
              <a:buNone/>
              <a:defRPr sz="3000" b="0" i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172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blue and white background&#10;&#10;Description automatically generated">
            <a:extLst>
              <a:ext uri="{FF2B5EF4-FFF2-40B4-BE49-F238E27FC236}">
                <a16:creationId xmlns:a16="http://schemas.microsoft.com/office/drawing/2014/main" id="{0C0E3E8F-53A3-D4CB-688A-C79FAFF1CA6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49410" y="0"/>
            <a:ext cx="969341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F9C795CF-6042-4E44-6D45-F8D52C9BD7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447376"/>
            <a:ext cx="6311555" cy="1070874"/>
          </a:xfrm>
        </p:spPr>
        <p:txBody>
          <a:bodyPr anchor="t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A1B4DF4E-3BE5-7D36-9C23-D4C193E4FA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2443733"/>
            <a:ext cx="5181749" cy="2478086"/>
          </a:xfrm>
        </p:spPr>
        <p:txBody>
          <a:bodyPr>
            <a:normAutofit/>
          </a:bodyPr>
          <a:lstStyle>
            <a:lvl1pPr marL="0" indent="0" algn="l">
              <a:buNone/>
              <a:defRPr sz="3000" b="0" i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899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blue and white background&#10;&#10;Description automatically generated">
            <a:extLst>
              <a:ext uri="{FF2B5EF4-FFF2-40B4-BE49-F238E27FC236}">
                <a16:creationId xmlns:a16="http://schemas.microsoft.com/office/drawing/2014/main" id="{1EA37650-40D5-7A11-2FCB-32765051E1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49410" y="0"/>
            <a:ext cx="969341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458DA5D5-78E9-BA7D-3A28-39343DD4E9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447376"/>
            <a:ext cx="6311555" cy="1070874"/>
          </a:xfrm>
        </p:spPr>
        <p:txBody>
          <a:bodyPr anchor="t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4AD2C3EE-0118-5BD4-F933-4CFB4EA220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2443733"/>
            <a:ext cx="5181749" cy="2478086"/>
          </a:xfrm>
        </p:spPr>
        <p:txBody>
          <a:bodyPr>
            <a:normAutofit/>
          </a:bodyPr>
          <a:lstStyle>
            <a:lvl1pPr marL="0" indent="0" algn="l">
              <a:buNone/>
              <a:defRPr sz="3000" b="0" i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500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purple and white background&#10;&#10;Description automatically generated">
            <a:extLst>
              <a:ext uri="{FF2B5EF4-FFF2-40B4-BE49-F238E27FC236}">
                <a16:creationId xmlns:a16="http://schemas.microsoft.com/office/drawing/2014/main" id="{EE593B8C-B39D-5B2A-8B77-C38E3627448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36521" y="0"/>
            <a:ext cx="969341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F1EA203C-A27F-9A81-517E-F8E90F0847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447376"/>
            <a:ext cx="6311555" cy="1070874"/>
          </a:xfrm>
        </p:spPr>
        <p:txBody>
          <a:bodyPr anchor="t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661FF208-F52C-97BE-7D2B-4080807D79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2443733"/>
            <a:ext cx="5181749" cy="2478086"/>
          </a:xfrm>
        </p:spPr>
        <p:txBody>
          <a:bodyPr>
            <a:normAutofit/>
          </a:bodyPr>
          <a:lstStyle>
            <a:lvl1pPr marL="0" indent="0" algn="l">
              <a:buNone/>
              <a:defRPr sz="3000" b="0" i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700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765175"/>
            <a:ext cx="5688013" cy="165576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2420937"/>
            <a:ext cx="7524751" cy="381635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3" y="6237287"/>
            <a:ext cx="3086100" cy="26987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 b="0" i="0">
                <a:solidFill>
                  <a:srgbClr val="005E84"/>
                </a:solidFill>
                <a:latin typeface="BROWN-LIGHT" pitchFamily="2" charset="77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8963" y="5967413"/>
            <a:ext cx="539750" cy="5397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 b="1" i="0">
                <a:solidFill>
                  <a:srgbClr val="EF811B"/>
                </a:solidFill>
                <a:latin typeface="Brown-RegularItalic" pitchFamily="2" charset="77"/>
              </a:defRPr>
            </a:lvl1pPr>
          </a:lstStyle>
          <a:p>
            <a:fld id="{7C23CD3B-0B7E-9F43-AB10-3DFC78E76F5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Doughnut 13">
            <a:extLst>
              <a:ext uri="{FF2B5EF4-FFF2-40B4-BE49-F238E27FC236}">
                <a16:creationId xmlns:a16="http://schemas.microsoft.com/office/drawing/2014/main" id="{8053CFB4-0282-FC47-9A5D-60F19FB383A5}"/>
              </a:ext>
            </a:extLst>
          </p:cNvPr>
          <p:cNvSpPr/>
          <p:nvPr userDrawn="1"/>
        </p:nvSpPr>
        <p:spPr>
          <a:xfrm>
            <a:off x="8208963" y="5967413"/>
            <a:ext cx="539750" cy="539750"/>
          </a:xfrm>
          <a:prstGeom prst="donut">
            <a:avLst>
              <a:gd name="adj" fmla="val 1326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8873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i="0" kern="1200" baseline="0">
          <a:solidFill>
            <a:srgbClr val="005E84"/>
          </a:solidFill>
          <a:latin typeface="Brown-RegularItalic" pitchFamily="2" charset="77"/>
          <a:ea typeface="+mj-ea"/>
          <a:cs typeface="+mj-cs"/>
        </a:defRPr>
      </a:lvl1pPr>
    </p:titleStyle>
    <p:bodyStyle>
      <a:lvl1pPr marL="0" indent="0" algn="l" defTabSz="7200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2100" b="0" i="0" kern="1200" baseline="0">
          <a:solidFill>
            <a:srgbClr val="005E84"/>
          </a:solidFill>
          <a:latin typeface="Roboto Slab Light" pitchFamily="2" charset="0"/>
          <a:ea typeface="Roboto Slab Light" pitchFamily="2" charset="0"/>
          <a:cs typeface="+mn-cs"/>
        </a:defRPr>
      </a:lvl1pPr>
      <a:lvl2pPr marL="144000" indent="-457200" algn="l" defTabSz="7200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100" b="0" i="0" kern="1200" baseline="0">
          <a:solidFill>
            <a:srgbClr val="005E84"/>
          </a:solidFill>
          <a:latin typeface="Roboto Slab Light" pitchFamily="2" charset="0"/>
          <a:ea typeface="Roboto Slab Light" pitchFamily="2" charset="0"/>
          <a:cs typeface="+mn-cs"/>
        </a:defRPr>
      </a:lvl2pPr>
      <a:lvl3pPr marL="1143000" indent="-228600" algn="l" defTabSz="7200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100" b="0" i="0" kern="1200" baseline="0">
          <a:solidFill>
            <a:srgbClr val="005E84"/>
          </a:solidFill>
          <a:latin typeface="Brown-RegularItalic" pitchFamily="2" charset="77"/>
          <a:ea typeface="+mn-ea"/>
          <a:cs typeface="+mn-cs"/>
        </a:defRPr>
      </a:lvl3pPr>
      <a:lvl4pPr marL="1600200" indent="-228600" algn="l" defTabSz="7200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100" b="0" i="0" kern="1200" baseline="0">
          <a:solidFill>
            <a:srgbClr val="005E84"/>
          </a:solidFill>
          <a:latin typeface="Brown-RegularItalic" pitchFamily="2" charset="77"/>
          <a:ea typeface="+mn-ea"/>
          <a:cs typeface="+mn-cs"/>
        </a:defRPr>
      </a:lvl4pPr>
      <a:lvl5pPr marL="2057400" indent="-228600" algn="l" defTabSz="7200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100" b="0" i="0" kern="1200" baseline="0">
          <a:solidFill>
            <a:srgbClr val="005E84"/>
          </a:solidFill>
          <a:latin typeface="Brown-RegularItalic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525">
          <p15:clr>
            <a:srgbClr val="F26B43"/>
          </p15:clr>
        </p15:guide>
        <p15:guide id="2" pos="4014">
          <p15:clr>
            <a:srgbClr val="F26B43"/>
          </p15:clr>
        </p15:guide>
        <p15:guide id="3" pos="5511">
          <p15:clr>
            <a:srgbClr val="F26B43"/>
          </p15:clr>
        </p15:guide>
        <p15:guide id="4" pos="5171">
          <p15:clr>
            <a:srgbClr val="F26B43"/>
          </p15:clr>
        </p15:guide>
        <p15:guide id="6" pos="431">
          <p15:clr>
            <a:srgbClr val="F26B43"/>
          </p15:clr>
        </p15:guide>
        <p15:guide id="7" orient="horz" pos="278">
          <p15:clr>
            <a:srgbClr val="F26B43"/>
          </p15:clr>
        </p15:guide>
        <p15:guide id="8" orient="horz" pos="3929">
          <p15:clr>
            <a:srgbClr val="F26B43"/>
          </p15:clr>
        </p15:guide>
        <p15:guide id="9" orient="horz" pos="482">
          <p15:clr>
            <a:srgbClr val="F26B43"/>
          </p15:clr>
        </p15:guide>
        <p15:guide id="10" pos="839">
          <p15:clr>
            <a:srgbClr val="F26B43"/>
          </p15:clr>
        </p15:guide>
        <p15:guide id="11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17" Type="http://schemas.openxmlformats.org/officeDocument/2006/relationships/image" Target="../media/image43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4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svg"/><Relationship Id="rId15" Type="http://schemas.openxmlformats.org/officeDocument/2006/relationships/image" Target="../media/image4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Relationship Id="rId1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1A9_F7B3211A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47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sv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sv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sv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sv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svg"/><Relationship Id="rId4" Type="http://schemas.openxmlformats.org/officeDocument/2006/relationships/image" Target="../media/image5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40.png"/><Relationship Id="rId4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13" Type="http://schemas.openxmlformats.org/officeDocument/2006/relationships/image" Target="../media/image73.png"/><Relationship Id="rId3" Type="http://schemas.openxmlformats.org/officeDocument/2006/relationships/image" Target="../media/image65.png"/><Relationship Id="rId7" Type="http://schemas.openxmlformats.org/officeDocument/2006/relationships/image" Target="../media/image68.png"/><Relationship Id="rId12" Type="http://schemas.openxmlformats.org/officeDocument/2006/relationships/image" Target="../media/image72.png"/><Relationship Id="rId17" Type="http://schemas.openxmlformats.org/officeDocument/2006/relationships/image" Target="../media/image76.png"/><Relationship Id="rId2" Type="http://schemas.openxmlformats.org/officeDocument/2006/relationships/notesSlide" Target="../notesSlides/notesSlide23.xml"/><Relationship Id="rId16" Type="http://schemas.openxmlformats.org/officeDocument/2006/relationships/image" Target="../media/image7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7.png"/><Relationship Id="rId11" Type="http://schemas.openxmlformats.org/officeDocument/2006/relationships/image" Target="../media/image11.png"/><Relationship Id="rId5" Type="http://schemas.openxmlformats.org/officeDocument/2006/relationships/image" Target="../media/image66.png"/><Relationship Id="rId15" Type="http://schemas.openxmlformats.org/officeDocument/2006/relationships/image" Target="../media/image64.png"/><Relationship Id="rId10" Type="http://schemas.openxmlformats.org/officeDocument/2006/relationships/image" Target="../media/image71.svg"/><Relationship Id="rId4" Type="http://schemas.openxmlformats.org/officeDocument/2006/relationships/hyperlink" Target="https://www.nhs.uk/every-mind-matters/mental-wellbeing-tips/youth-mental-health/" TargetMode="External"/><Relationship Id="rId9" Type="http://schemas.openxmlformats.org/officeDocument/2006/relationships/image" Target="../media/image70.png"/><Relationship Id="rId14" Type="http://schemas.openxmlformats.org/officeDocument/2006/relationships/image" Target="../media/image74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78.png"/><Relationship Id="rId7" Type="http://schemas.openxmlformats.org/officeDocument/2006/relationships/image" Target="../media/image43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9.png"/><Relationship Id="rId5" Type="http://schemas.openxmlformats.org/officeDocument/2006/relationships/image" Target="../media/image73.png"/><Relationship Id="rId4" Type="http://schemas.openxmlformats.org/officeDocument/2006/relationships/image" Target="../media/image1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hyperlink" Target="http://www.childline.org.uk/" TargetMode="Externa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emergingminds.org.uk/co-ray-young-people-evidence-informed-briefings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hyperlink" Target="https://charliewaller.org/resources/asking-for-help-young-person/" TargetMode="External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emergingminds.org.uk/co-ray-young-people-evidence-informed-briefings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hyperlink" Target="https://charliewaller.org/resources/asking-for-help-young-person/" TargetMode="Externa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887EDA8-9007-4E96-A524-99B20FC57641}"/>
              </a:ext>
            </a:extLst>
          </p:cNvPr>
          <p:cNvSpPr txBox="1">
            <a:spLocks/>
          </p:cNvSpPr>
          <p:nvPr/>
        </p:nvSpPr>
        <p:spPr>
          <a:xfrm>
            <a:off x="996145" y="4120722"/>
            <a:ext cx="5891241" cy="775108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 baseline="0">
                <a:solidFill>
                  <a:srgbClr val="EF811B"/>
                </a:solidFill>
                <a:latin typeface="Brown-RegularItalic" pitchFamily="2" charset="77"/>
                <a:ea typeface="+mj-ea"/>
                <a:cs typeface="+mj-cs"/>
              </a:defRPr>
            </a:lvl1pPr>
          </a:lstStyle>
          <a:p>
            <a:endParaRPr lang="en-US" sz="4400">
              <a:solidFill>
                <a:srgbClr val="005E84"/>
              </a:solidFill>
              <a:latin typeface="Roboto Slab" pitchFamily="2" charset="0"/>
              <a:ea typeface="Roboto Slab" pitchFamily="2" charset="0"/>
              <a:cs typeface="Roboto Slab" pitchFamily="2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94800AA-698E-236D-60ED-879142ABBD10}"/>
              </a:ext>
            </a:extLst>
          </p:cNvPr>
          <p:cNvSpPr/>
          <p:nvPr/>
        </p:nvSpPr>
        <p:spPr>
          <a:xfrm>
            <a:off x="575040" y="180181"/>
            <a:ext cx="2557098" cy="2557098"/>
          </a:xfrm>
          <a:prstGeom prst="ellipse">
            <a:avLst/>
          </a:prstGeom>
          <a:solidFill>
            <a:srgbClr val="EF81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4A9F412-A2CC-4F9B-37D6-5AB43604A3D3}"/>
              </a:ext>
            </a:extLst>
          </p:cNvPr>
          <p:cNvSpPr/>
          <p:nvPr/>
        </p:nvSpPr>
        <p:spPr>
          <a:xfrm>
            <a:off x="870506" y="475648"/>
            <a:ext cx="1966164" cy="19661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0</a:t>
            </a:r>
          </a:p>
        </p:txBody>
      </p:sp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342B7E08-BA46-2814-DD5D-D3AB7A9507D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7900" y="940919"/>
            <a:ext cx="791381" cy="1035622"/>
          </a:xfrm>
          <a:prstGeom prst="rect">
            <a:avLst/>
          </a:prstGeom>
        </p:spPr>
      </p:pic>
      <p:sp>
        <p:nvSpPr>
          <p:cNvPr id="2" name="Title 3">
            <a:extLst>
              <a:ext uri="{FF2B5EF4-FFF2-40B4-BE49-F238E27FC236}">
                <a16:creationId xmlns:a16="http://schemas.microsoft.com/office/drawing/2014/main" id="{2DFF4AED-F51C-FF33-63D4-9762DAE4E8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2936579"/>
            <a:ext cx="5040313" cy="1655762"/>
          </a:xfrm>
        </p:spPr>
        <p:txBody>
          <a:bodyPr anchor="t" anchorCtr="0"/>
          <a:lstStyle/>
          <a:p>
            <a:r>
              <a:rPr lang="en-GB">
                <a:latin typeface="Brown" pitchFamily="2" charset="0"/>
              </a:rPr>
              <a:t>Getting help or support for your mental health</a:t>
            </a:r>
          </a:p>
        </p:txBody>
      </p:sp>
    </p:spTree>
    <p:extLst>
      <p:ext uri="{BB962C8B-B14F-4D97-AF65-F5344CB8AC3E}">
        <p14:creationId xmlns:p14="http://schemas.microsoft.com/office/powerpoint/2010/main" val="464461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BF9E6B7B-2D64-415E-95E4-DC0AB5B62B2F}"/>
              </a:ext>
            </a:extLst>
          </p:cNvPr>
          <p:cNvSpPr txBox="1">
            <a:spLocks/>
          </p:cNvSpPr>
          <p:nvPr/>
        </p:nvSpPr>
        <p:spPr>
          <a:xfrm>
            <a:off x="457200" y="1560243"/>
            <a:ext cx="8208912" cy="4446866"/>
          </a:xfrm>
          <a:prstGeom prst="rect">
            <a:avLst/>
          </a:prstGeom>
        </p:spPr>
        <p:txBody>
          <a:bodyPr anchor="t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GB" sz="4000">
              <a:solidFill>
                <a:srgbClr val="49AA43"/>
              </a:solidFill>
              <a:latin typeface="+mj-lt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B5F823-F740-5F41-B9D8-D921E84EF6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447376"/>
            <a:ext cx="7170770" cy="1070874"/>
          </a:xfrm>
        </p:spPr>
        <p:txBody>
          <a:bodyPr/>
          <a:lstStyle/>
          <a:p>
            <a:r>
              <a:rPr lang="en-US">
                <a:latin typeface="Brown" pitchFamily="2" charset="0"/>
              </a:rPr>
              <a:t>Mental health is all about:</a:t>
            </a:r>
          </a:p>
        </p:txBody>
      </p:sp>
      <p:pic>
        <p:nvPicPr>
          <p:cNvPr id="47" name="Content Placeholder 46" descr="A person hugging herself with her arms around her&#10;&#10;Description automatically generated">
            <a:extLst>
              <a:ext uri="{FF2B5EF4-FFF2-40B4-BE49-F238E27FC236}">
                <a16:creationId xmlns:a16="http://schemas.microsoft.com/office/drawing/2014/main" id="{B0E83FC2-E7C0-A2A4-8079-5A7AE2691038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3"/>
          <a:stretch>
            <a:fillRect/>
          </a:stretch>
        </p:blipFill>
        <p:spPr>
          <a:xfrm rot="21167246">
            <a:off x="7478713" y="2759075"/>
            <a:ext cx="1665287" cy="1771650"/>
          </a:xfr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35B081FA-A4EE-011A-085B-3C28A290FF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68217" y="5937830"/>
            <a:ext cx="5675188" cy="74135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A46E97D-C4EE-F542-B512-A18E3BB9F8FF}"/>
              </a:ext>
            </a:extLst>
          </p:cNvPr>
          <p:cNvSpPr txBox="1"/>
          <p:nvPr/>
        </p:nvSpPr>
        <p:spPr>
          <a:xfrm>
            <a:off x="797500" y="6136528"/>
            <a:ext cx="8135006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Childline</a:t>
            </a:r>
          </a:p>
          <a:p>
            <a:r>
              <a:rPr lang="en-US" sz="80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Source: https://</a:t>
            </a:r>
            <a:r>
              <a:rPr lang="en-US" sz="800" err="1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www.childline.org.uk</a:t>
            </a:r>
            <a:r>
              <a:rPr lang="en-US" sz="80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/info-advice/your-feelings/mental-health/types-mental-health-issues/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17136DD-9BCF-3B9E-E4F5-B944BAECF7E7}"/>
              </a:ext>
            </a:extLst>
          </p:cNvPr>
          <p:cNvSpPr txBox="1"/>
          <p:nvPr/>
        </p:nvSpPr>
        <p:spPr>
          <a:xfrm>
            <a:off x="598583" y="2337604"/>
            <a:ext cx="5049989" cy="10758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00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How you feel about yourself.</a:t>
            </a:r>
            <a:endParaRPr lang="en-US" sz="3000">
              <a:solidFill>
                <a:srgbClr val="005E84"/>
              </a:solidFill>
              <a:latin typeface="Roboto Slab" pitchFamily="2" charset="0"/>
              <a:ea typeface="Roboto Slab" pitchFamily="2" charset="0"/>
              <a:cs typeface="Roboto Slab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8DF8312-7F91-65BA-590D-00A745DE56EC}"/>
              </a:ext>
            </a:extLst>
          </p:cNvPr>
          <p:cNvSpPr txBox="1"/>
          <p:nvPr/>
        </p:nvSpPr>
        <p:spPr>
          <a:xfrm>
            <a:off x="614804" y="2338083"/>
            <a:ext cx="4631936" cy="15837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00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How much you believe you can overcome challenges in your life.</a:t>
            </a:r>
            <a:endParaRPr lang="en-US" sz="3000">
              <a:solidFill>
                <a:srgbClr val="005E84"/>
              </a:solidFill>
              <a:latin typeface="Roboto Slab" pitchFamily="2" charset="0"/>
              <a:ea typeface="Roboto Slab" pitchFamily="2" charset="0"/>
              <a:cs typeface="Roboto Slab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06086FE-6D61-0B6F-C3F5-F2AD1A534178}"/>
              </a:ext>
            </a:extLst>
          </p:cNvPr>
          <p:cNvSpPr txBox="1"/>
          <p:nvPr/>
        </p:nvSpPr>
        <p:spPr>
          <a:xfrm>
            <a:off x="623917" y="2324872"/>
            <a:ext cx="4475634" cy="15837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00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Whether you feel able to interact with other people.</a:t>
            </a:r>
            <a:endParaRPr lang="en-US" sz="3000">
              <a:solidFill>
                <a:srgbClr val="005E84"/>
              </a:solidFill>
              <a:latin typeface="Roboto Slab" pitchFamily="2" charset="0"/>
              <a:ea typeface="Roboto Slab" pitchFamily="2" charset="0"/>
              <a:cs typeface="Roboto Slab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2C312C7-0CE3-B365-6504-5468616B1014}"/>
              </a:ext>
            </a:extLst>
          </p:cNvPr>
          <p:cNvSpPr txBox="1"/>
          <p:nvPr/>
        </p:nvSpPr>
        <p:spPr>
          <a:xfrm>
            <a:off x="601035" y="2340192"/>
            <a:ext cx="4765878" cy="25993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00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Sometimes you might feel stressed or anxious. Other times you might feel positive and full of confidence.</a:t>
            </a:r>
            <a:endParaRPr lang="en-US" sz="3000">
              <a:solidFill>
                <a:srgbClr val="005E84"/>
              </a:solidFill>
              <a:latin typeface="Roboto Slab" pitchFamily="2" charset="0"/>
              <a:ea typeface="Roboto Slab" pitchFamily="2" charset="0"/>
              <a:cs typeface="Roboto Slab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8430A83-6D39-B869-6599-DC5EF404B351}"/>
              </a:ext>
            </a:extLst>
          </p:cNvPr>
          <p:cNvSpPr txBox="1"/>
          <p:nvPr/>
        </p:nvSpPr>
        <p:spPr>
          <a:xfrm>
            <a:off x="607552" y="2334953"/>
            <a:ext cx="4475634" cy="10826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00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Feeling up and down like this is normal.</a:t>
            </a:r>
            <a:endParaRPr lang="en-US" sz="3000">
              <a:solidFill>
                <a:srgbClr val="005E84"/>
              </a:solidFill>
              <a:latin typeface="Roboto Slab" pitchFamily="2" charset="0"/>
              <a:ea typeface="Roboto Slab" pitchFamily="2" charset="0"/>
              <a:cs typeface="Roboto Slab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759F116-65BE-77C3-EAC7-4E5C929E4DE6}"/>
              </a:ext>
            </a:extLst>
          </p:cNvPr>
          <p:cNvSpPr txBox="1"/>
          <p:nvPr/>
        </p:nvSpPr>
        <p:spPr>
          <a:xfrm>
            <a:off x="620784" y="2324872"/>
            <a:ext cx="4615177" cy="31071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00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It might start to be a problem if negative or stressful thoughts happen all the time, or if these thoughts start to affect your daily life. </a:t>
            </a:r>
            <a:endParaRPr lang="en-US" sz="3000">
              <a:solidFill>
                <a:srgbClr val="005E84"/>
              </a:solidFill>
              <a:latin typeface="Roboto Slab" pitchFamily="2" charset="0"/>
              <a:ea typeface="Roboto Slab" pitchFamily="2" charset="0"/>
              <a:cs typeface="Roboto Slab"/>
            </a:endParaRPr>
          </a:p>
        </p:txBody>
      </p:sp>
      <p:sp>
        <p:nvSpPr>
          <p:cNvPr id="33" name="Content Placeholder 6">
            <a:extLst>
              <a:ext uri="{FF2B5EF4-FFF2-40B4-BE49-F238E27FC236}">
                <a16:creationId xmlns:a16="http://schemas.microsoft.com/office/drawing/2014/main" id="{63A742F8-B0C3-F1F8-E7AE-E76CE1736620}"/>
              </a:ext>
            </a:extLst>
          </p:cNvPr>
          <p:cNvSpPr txBox="1">
            <a:spLocks/>
          </p:cNvSpPr>
          <p:nvPr/>
        </p:nvSpPr>
        <p:spPr>
          <a:xfrm>
            <a:off x="684213" y="1546336"/>
            <a:ext cx="7133247" cy="382838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2000">
                <a:ea typeface="Roboto Slab"/>
              </a:rPr>
              <a:t>How you feel about yourself</a:t>
            </a:r>
            <a:endParaRPr lang="en-US" sz="2000">
              <a:ea typeface="Roboto Slab"/>
              <a:cs typeface="Roboto Slab"/>
            </a:endParaRP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2000">
                <a:ea typeface="Roboto Slab"/>
              </a:rPr>
              <a:t>How much you believe you can overcome challenges in your life</a:t>
            </a:r>
            <a:endParaRPr lang="en-US" sz="2000">
              <a:ea typeface="Roboto Slab"/>
              <a:cs typeface="Roboto Slab"/>
            </a:endParaRP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2000">
                <a:ea typeface="Roboto Slab"/>
              </a:rPr>
              <a:t>Whether you feel able to interact with other people</a:t>
            </a:r>
            <a:endParaRPr lang="en-US" sz="2000">
              <a:ea typeface="Roboto Slab"/>
              <a:cs typeface="Roboto Slab"/>
            </a:endParaRP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2000">
                <a:ea typeface="Roboto Slab"/>
              </a:rPr>
              <a:t>Sometimes you might feel stressed or anxious. Other times you might feel positive and full of confidence</a:t>
            </a:r>
            <a:endParaRPr lang="en-US" sz="2000">
              <a:ea typeface="Roboto Slab"/>
              <a:cs typeface="Roboto Slab"/>
            </a:endParaRP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2000">
                <a:ea typeface="Roboto Slab"/>
              </a:rPr>
              <a:t>Feeling up and down like this is normal</a:t>
            </a:r>
            <a:endParaRPr lang="en-US" sz="2000">
              <a:ea typeface="Roboto Slab"/>
              <a:cs typeface="Roboto Slab"/>
            </a:endParaRP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2000">
                <a:ea typeface="Roboto Slab"/>
              </a:rPr>
              <a:t>It might start to be a problem if negative or stressful thoughts happen all the time, or if these thoughts start to affect your daily life. If you feel like this, it’s a good thing to ask for help </a:t>
            </a:r>
            <a:endParaRPr lang="en-US" sz="2000">
              <a:ea typeface="Roboto Slab"/>
              <a:cs typeface="Roboto Slab"/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25281C57-29C9-8E22-C237-A0EB92AC4433}"/>
              </a:ext>
            </a:extLst>
          </p:cNvPr>
          <p:cNvGrpSpPr/>
          <p:nvPr/>
        </p:nvGrpSpPr>
        <p:grpSpPr>
          <a:xfrm>
            <a:off x="5481699" y="1339809"/>
            <a:ext cx="4140000" cy="4140000"/>
            <a:chOff x="5529211" y="1359000"/>
            <a:chExt cx="4140000" cy="4140000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52159D1F-A9D0-4DA1-AA92-E30F5027FD1B}"/>
                </a:ext>
              </a:extLst>
            </p:cNvPr>
            <p:cNvSpPr/>
            <p:nvPr/>
          </p:nvSpPr>
          <p:spPr>
            <a:xfrm>
              <a:off x="5529211" y="1359000"/>
              <a:ext cx="4140000" cy="4140000"/>
            </a:xfrm>
            <a:prstGeom prst="ellipse">
              <a:avLst/>
            </a:prstGeom>
            <a:solidFill>
              <a:srgbClr val="94C1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C29FD8"/>
                </a:solidFill>
              </a:endParaRPr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E0EF1D83-FCC8-5FAA-9B65-26DCD2B47F07}"/>
                </a:ext>
              </a:extLst>
            </p:cNvPr>
            <p:cNvSpPr/>
            <p:nvPr/>
          </p:nvSpPr>
          <p:spPr>
            <a:xfrm>
              <a:off x="5799211" y="1629000"/>
              <a:ext cx="3600000" cy="360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/>
                <a:t>Help Seeking Illustrations-08.png Change Illustrations-05.png</a:t>
              </a: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750CC80D-D284-7DD8-4109-48E335AD0E92}"/>
              </a:ext>
            </a:extLst>
          </p:cNvPr>
          <p:cNvGrpSpPr/>
          <p:nvPr/>
        </p:nvGrpSpPr>
        <p:grpSpPr>
          <a:xfrm>
            <a:off x="6770803" y="1430824"/>
            <a:ext cx="1631726" cy="4020326"/>
            <a:chOff x="6646949" y="1458922"/>
            <a:chExt cx="1631726" cy="4020326"/>
          </a:xfrm>
        </p:grpSpPr>
        <p:pic>
          <p:nvPicPr>
            <p:cNvPr id="51" name="Picture 50" descr="A blue thumb up symbol&#10;&#10;Description automatically generated">
              <a:extLst>
                <a:ext uri="{FF2B5EF4-FFF2-40B4-BE49-F238E27FC236}">
                  <a16:creationId xmlns:a16="http://schemas.microsoft.com/office/drawing/2014/main" id="{ABAF9162-6D61-DE5F-D20A-1DFA101A17E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733221" y="1458922"/>
              <a:ext cx="1544267" cy="1544267"/>
            </a:xfrm>
            <a:prstGeom prst="rect">
              <a:avLst/>
            </a:prstGeom>
          </p:spPr>
        </p:pic>
        <p:pic>
          <p:nvPicPr>
            <p:cNvPr id="53" name="Picture 52" descr="A blue outline of a glove&#10;&#10;Description automatically generated">
              <a:extLst>
                <a:ext uri="{FF2B5EF4-FFF2-40B4-BE49-F238E27FC236}">
                  <a16:creationId xmlns:a16="http://schemas.microsoft.com/office/drawing/2014/main" id="{34371324-B7FE-2F7E-1DAB-7FADDE70B17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646949" y="2577777"/>
              <a:ext cx="1612978" cy="1612978"/>
            </a:xfrm>
            <a:prstGeom prst="rect">
              <a:avLst/>
            </a:prstGeom>
          </p:spPr>
        </p:pic>
        <p:pic>
          <p:nvPicPr>
            <p:cNvPr id="55" name="Picture 54" descr="A blue thumb down symbol&#10;&#10;Description automatically generated">
              <a:extLst>
                <a:ext uri="{FF2B5EF4-FFF2-40B4-BE49-F238E27FC236}">
                  <a16:creationId xmlns:a16="http://schemas.microsoft.com/office/drawing/2014/main" id="{0B0A0985-3102-AD8A-1CCD-77A9A667869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935453" y="3713553"/>
              <a:ext cx="1343222" cy="1765695"/>
            </a:xfrm>
            <a:prstGeom prst="rect">
              <a:avLst/>
            </a:prstGeom>
          </p:spPr>
        </p:pic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A9712794-DF93-C281-1578-D0B75DA1F002}"/>
              </a:ext>
            </a:extLst>
          </p:cNvPr>
          <p:cNvGrpSpPr/>
          <p:nvPr/>
        </p:nvGrpSpPr>
        <p:grpSpPr>
          <a:xfrm>
            <a:off x="6030720" y="2182709"/>
            <a:ext cx="2912792" cy="2405113"/>
            <a:chOff x="4580584" y="704347"/>
            <a:chExt cx="2912792" cy="2405113"/>
          </a:xfrm>
        </p:grpSpPr>
        <p:pic>
          <p:nvPicPr>
            <p:cNvPr id="60" name="Picture 59" descr="A group of people sitting in chairs&#10;&#10;Description automatically generated">
              <a:extLst>
                <a:ext uri="{FF2B5EF4-FFF2-40B4-BE49-F238E27FC236}">
                  <a16:creationId xmlns:a16="http://schemas.microsoft.com/office/drawing/2014/main" id="{5C9499B9-EC64-FC26-9438-8AFA1D6AD0C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580584" y="704347"/>
              <a:ext cx="1423833" cy="1291996"/>
            </a:xfrm>
            <a:prstGeom prst="rect">
              <a:avLst/>
            </a:prstGeom>
          </p:spPr>
        </p:pic>
        <p:pic>
          <p:nvPicPr>
            <p:cNvPr id="62" name="Picture 61" descr="A cartoon of a person with her hands on her face&#10;&#10;Description automatically generated">
              <a:extLst>
                <a:ext uri="{FF2B5EF4-FFF2-40B4-BE49-F238E27FC236}">
                  <a16:creationId xmlns:a16="http://schemas.microsoft.com/office/drawing/2014/main" id="{B0DD4F56-E588-001D-C9A0-649902908E3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017649" y="1431287"/>
              <a:ext cx="1475727" cy="1678173"/>
            </a:xfrm>
            <a:prstGeom prst="rect">
              <a:avLst/>
            </a:prstGeom>
          </p:spPr>
        </p:pic>
      </p:grpSp>
      <p:pic>
        <p:nvPicPr>
          <p:cNvPr id="72" name="Picture 71" descr="A blue thumb up symbol&#10;&#10;Description automatically generated">
            <a:extLst>
              <a:ext uri="{FF2B5EF4-FFF2-40B4-BE49-F238E27FC236}">
                <a16:creationId xmlns:a16="http://schemas.microsoft.com/office/drawing/2014/main" id="{59F1BDAB-3A9D-1BFA-CFFD-FF010998E4A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62554" y="1459597"/>
            <a:ext cx="3594100" cy="3594100"/>
          </a:xfrm>
          <a:prstGeom prst="rect">
            <a:avLst/>
          </a:prstGeom>
        </p:spPr>
      </p:pic>
      <p:pic>
        <p:nvPicPr>
          <p:cNvPr id="76" name="Picture 75" descr="A cartoon of a person with curly hair&#10;&#10;Description automatically generated">
            <a:extLst>
              <a:ext uri="{FF2B5EF4-FFF2-40B4-BE49-F238E27FC236}">
                <a16:creationId xmlns:a16="http://schemas.microsoft.com/office/drawing/2014/main" id="{2E64E1EB-447E-2768-4A99-450F52BE130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642614" y="2002203"/>
            <a:ext cx="2285333" cy="2978516"/>
          </a:xfrm>
          <a:prstGeom prst="rect">
            <a:avLst/>
          </a:prstGeom>
        </p:spPr>
      </p:pic>
      <p:sp>
        <p:nvSpPr>
          <p:cNvPr id="90" name="TextBox 89">
            <a:extLst>
              <a:ext uri="{FF2B5EF4-FFF2-40B4-BE49-F238E27FC236}">
                <a16:creationId xmlns:a16="http://schemas.microsoft.com/office/drawing/2014/main" id="{EC82918D-FD93-77C7-7625-ACC65C919C77}"/>
              </a:ext>
            </a:extLst>
          </p:cNvPr>
          <p:cNvSpPr txBox="1"/>
          <p:nvPr/>
        </p:nvSpPr>
        <p:spPr>
          <a:xfrm>
            <a:off x="797500" y="2820638"/>
            <a:ext cx="462180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sz="3000"/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16989066-7140-4947-41FD-99AD16DB21D6}"/>
              </a:ext>
            </a:extLst>
          </p:cNvPr>
          <p:cNvSpPr txBox="1"/>
          <p:nvPr/>
        </p:nvSpPr>
        <p:spPr>
          <a:xfrm>
            <a:off x="681009" y="2399912"/>
            <a:ext cx="4740743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00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If you feel like this, it’s a good thing to ask for help.</a:t>
            </a:r>
            <a:endParaRPr lang="en-US" sz="300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A8F1E27-7765-C5AF-1D5D-0F9FA404E032}"/>
              </a:ext>
            </a:extLst>
          </p:cNvPr>
          <p:cNvGrpSpPr/>
          <p:nvPr/>
        </p:nvGrpSpPr>
        <p:grpSpPr>
          <a:xfrm>
            <a:off x="5990148" y="1795295"/>
            <a:ext cx="3018757" cy="2853336"/>
            <a:chOff x="6002350" y="1881943"/>
            <a:chExt cx="3018757" cy="2853336"/>
          </a:xfrm>
        </p:grpSpPr>
        <p:pic>
          <p:nvPicPr>
            <p:cNvPr id="4" name="Picture 3" descr="A blue circle with a face drawn on it&#10;&#10;Description automatically generated">
              <a:extLst>
                <a:ext uri="{FF2B5EF4-FFF2-40B4-BE49-F238E27FC236}">
                  <a16:creationId xmlns:a16="http://schemas.microsoft.com/office/drawing/2014/main" id="{55702CF2-1F3F-B5FE-FB16-3DA65042419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6708853" y="1881943"/>
              <a:ext cx="1518988" cy="1518988"/>
            </a:xfrm>
            <a:prstGeom prst="rect">
              <a:avLst/>
            </a:prstGeom>
          </p:spPr>
        </p:pic>
        <p:pic>
          <p:nvPicPr>
            <p:cNvPr id="5" name="Picture 4" descr="A orange face with blue lines&#10;&#10;Description automatically generated">
              <a:extLst>
                <a:ext uri="{FF2B5EF4-FFF2-40B4-BE49-F238E27FC236}">
                  <a16:creationId xmlns:a16="http://schemas.microsoft.com/office/drawing/2014/main" id="{C85EF3AD-684F-BF12-B5A8-57FE93551EFD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6002350" y="3097637"/>
              <a:ext cx="1637642" cy="1637642"/>
            </a:xfrm>
            <a:prstGeom prst="rect">
              <a:avLst/>
            </a:prstGeom>
          </p:spPr>
        </p:pic>
        <p:pic>
          <p:nvPicPr>
            <p:cNvPr id="6" name="Picture 5" descr="A yellow and blue smiley face&#10;&#10;Description automatically generated">
              <a:extLst>
                <a:ext uri="{FF2B5EF4-FFF2-40B4-BE49-F238E27FC236}">
                  <a16:creationId xmlns:a16="http://schemas.microsoft.com/office/drawing/2014/main" id="{492DA7E3-0092-A070-B817-D0D17ED16304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7436238" y="3104585"/>
              <a:ext cx="1584869" cy="1584869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8F92055-337C-3F17-0FD8-E1241658C333}"/>
              </a:ext>
            </a:extLst>
          </p:cNvPr>
          <p:cNvGrpSpPr/>
          <p:nvPr/>
        </p:nvGrpSpPr>
        <p:grpSpPr>
          <a:xfrm>
            <a:off x="5829300" y="1885996"/>
            <a:ext cx="3120916" cy="2940344"/>
            <a:chOff x="5957440" y="1872259"/>
            <a:chExt cx="3120916" cy="2940344"/>
          </a:xfrm>
        </p:grpSpPr>
        <p:pic>
          <p:nvPicPr>
            <p:cNvPr id="11" name="Picture 10" descr="A person wearing a face mask&#10;&#10;Description automatically generated">
              <a:extLst>
                <a:ext uri="{FF2B5EF4-FFF2-40B4-BE49-F238E27FC236}">
                  <a16:creationId xmlns:a16="http://schemas.microsoft.com/office/drawing/2014/main" id="{85AB59FD-7B24-F850-F472-02C9FC0A46EA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7841216" y="3074400"/>
              <a:ext cx="1237140" cy="1706400"/>
            </a:xfrm>
            <a:prstGeom prst="rect">
              <a:avLst/>
            </a:prstGeom>
          </p:spPr>
        </p:pic>
        <p:pic>
          <p:nvPicPr>
            <p:cNvPr id="13" name="Picture 12" descr="A drawing of a person's face&#10;&#10;Description automatically generated">
              <a:extLst>
                <a:ext uri="{FF2B5EF4-FFF2-40B4-BE49-F238E27FC236}">
                  <a16:creationId xmlns:a16="http://schemas.microsoft.com/office/drawing/2014/main" id="{55713F1E-2DFD-183E-56BB-021F0C79B393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 rot="20856756">
              <a:off x="5957440" y="3193451"/>
              <a:ext cx="1326660" cy="1619152"/>
            </a:xfrm>
            <a:prstGeom prst="rect">
              <a:avLst/>
            </a:prstGeom>
          </p:spPr>
        </p:pic>
        <p:pic>
          <p:nvPicPr>
            <p:cNvPr id="15" name="Picture 14" descr="A cartoon of two women&#10;&#10;Description automatically generated">
              <a:extLst>
                <a:ext uri="{FF2B5EF4-FFF2-40B4-BE49-F238E27FC236}">
                  <a16:creationId xmlns:a16="http://schemas.microsoft.com/office/drawing/2014/main" id="{F3092B9E-394C-EBAA-B5CC-A8FBAB57F5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/>
            <a:srcRect t="18776"/>
            <a:stretch/>
          </p:blipFill>
          <p:spPr>
            <a:xfrm>
              <a:off x="6752955" y="1872259"/>
              <a:ext cx="1636521" cy="1329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5398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47625D8-4DAC-DC47-81F7-BF85C57E58E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sz="3000">
                <a:latin typeface="Roboto Slab" pitchFamily="2" charset="0"/>
              </a:rPr>
              <a:t>What is the difference between our </a:t>
            </a:r>
            <a:r>
              <a:rPr lang="en-GB" sz="3000" b="1">
                <a:solidFill>
                  <a:srgbClr val="92D050"/>
                </a:solidFill>
                <a:latin typeface="Roboto Slab" pitchFamily="2" charset="0"/>
              </a:rPr>
              <a:t>physical</a:t>
            </a:r>
            <a:r>
              <a:rPr lang="en-GB" sz="3000">
                <a:solidFill>
                  <a:srgbClr val="92D050"/>
                </a:solidFill>
                <a:latin typeface="Roboto Slab" pitchFamily="2" charset="0"/>
              </a:rPr>
              <a:t> </a:t>
            </a:r>
            <a:r>
              <a:rPr lang="en-GB" sz="3000">
                <a:latin typeface="Roboto Slab" pitchFamily="2" charset="0"/>
              </a:rPr>
              <a:t>and our </a:t>
            </a:r>
            <a:r>
              <a:rPr lang="en-GB" sz="3000" b="1">
                <a:solidFill>
                  <a:srgbClr val="92D050"/>
                </a:solidFill>
                <a:latin typeface="Roboto Slab" pitchFamily="2" charset="0"/>
              </a:rPr>
              <a:t>mental health</a:t>
            </a:r>
            <a:r>
              <a:rPr lang="en-GB" sz="3000">
                <a:latin typeface="Roboto Slab" pitchFamily="2" charset="0"/>
              </a:rPr>
              <a:t>?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CA631CD5-2A77-FC37-7280-4DC54C4BBEFF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29FD8"/>
              </a:solidFill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5D15EBD4-6866-C7A1-081A-C2B54060520F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0</a:t>
            </a:r>
          </a:p>
        </p:txBody>
      </p:sp>
      <p:pic>
        <p:nvPicPr>
          <p:cNvPr id="5" name="Picture 4" descr="A blue head with a white outline of a person and a green head with a white outline of a person and a green head with a white brain and a green head with a white brain drawn on&#10;&#10;Description automatically generated">
            <a:extLst>
              <a:ext uri="{FF2B5EF4-FFF2-40B4-BE49-F238E27FC236}">
                <a16:creationId xmlns:a16="http://schemas.microsoft.com/office/drawing/2014/main" id="{3F3C26A0-65B4-613F-C1F8-27DDB1B16D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8901">
            <a:off x="5960875" y="2418790"/>
            <a:ext cx="1571568" cy="1657163"/>
          </a:xfrm>
          <a:prstGeom prst="rect">
            <a:avLst/>
          </a:prstGeom>
        </p:spPr>
      </p:pic>
      <p:pic>
        <p:nvPicPr>
          <p:cNvPr id="8" name="Picture 7" descr="A cartoon of a person running&#10;&#10;Description automatically generated">
            <a:extLst>
              <a:ext uri="{FF2B5EF4-FFF2-40B4-BE49-F238E27FC236}">
                <a16:creationId xmlns:a16="http://schemas.microsoft.com/office/drawing/2014/main" id="{8198E786-12FC-0324-25A5-87ABF03AA1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9213" y="2420939"/>
            <a:ext cx="1512897" cy="2250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756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47625D8-4DAC-DC47-81F7-BF85C57E58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0582" y="2713787"/>
            <a:ext cx="4469017" cy="2478086"/>
          </a:xfrm>
        </p:spPr>
        <p:txBody>
          <a:bodyPr>
            <a:normAutofit/>
          </a:bodyPr>
          <a:lstStyle/>
          <a:p>
            <a:r>
              <a:rPr lang="en-GB" sz="3000">
                <a:latin typeface="Roboto Slab" pitchFamily="2" charset="0"/>
              </a:rPr>
              <a:t>If we feel physically unwell, who could we talk to?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CA631CD5-2A77-FC37-7280-4DC54C4BBEFF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94C1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29FD8"/>
              </a:solidFill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5D15EBD4-6866-C7A1-081A-C2B54060520F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Feeling Lonely Illustrations-11.png</a:t>
            </a:r>
          </a:p>
        </p:txBody>
      </p:sp>
      <p:pic>
        <p:nvPicPr>
          <p:cNvPr id="5" name="Picture 4" descr="A person wearing a face mask&#10;&#10;Description automatically generated">
            <a:extLst>
              <a:ext uri="{FF2B5EF4-FFF2-40B4-BE49-F238E27FC236}">
                <a16:creationId xmlns:a16="http://schemas.microsoft.com/office/drawing/2014/main" id="{45B3F5F2-23A3-F8DE-1C95-095AA7C4C5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4568" y="3184753"/>
            <a:ext cx="1291963" cy="1782018"/>
          </a:xfrm>
          <a:prstGeom prst="rect">
            <a:avLst/>
          </a:prstGeom>
        </p:spPr>
      </p:pic>
      <p:pic>
        <p:nvPicPr>
          <p:cNvPr id="4" name="Picture 3" descr="A drawing of a person's face&#10;&#10;Description automatically generated">
            <a:extLst>
              <a:ext uri="{FF2B5EF4-FFF2-40B4-BE49-F238E27FC236}">
                <a16:creationId xmlns:a16="http://schemas.microsoft.com/office/drawing/2014/main" id="{CE466F3B-D59B-4A55-7A5B-5264921A70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856756">
            <a:off x="6204623" y="3223815"/>
            <a:ext cx="1195045" cy="1458520"/>
          </a:xfrm>
          <a:prstGeom prst="rect">
            <a:avLst/>
          </a:prstGeom>
        </p:spPr>
      </p:pic>
      <p:pic>
        <p:nvPicPr>
          <p:cNvPr id="8" name="Picture 7" descr="A cartoon of two women&#10;&#10;Description automatically generated">
            <a:extLst>
              <a:ext uri="{FF2B5EF4-FFF2-40B4-BE49-F238E27FC236}">
                <a16:creationId xmlns:a16="http://schemas.microsoft.com/office/drawing/2014/main" id="{2CE066D7-0837-97EB-DC37-FADA2855D92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8776"/>
          <a:stretch/>
        </p:blipFill>
        <p:spPr>
          <a:xfrm>
            <a:off x="6747181" y="1885274"/>
            <a:ext cx="1636521" cy="1329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381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dDnDiag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47625D8-4DAC-DC47-81F7-BF85C57E58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3540" y="2688557"/>
            <a:ext cx="5181749" cy="2478086"/>
          </a:xfrm>
        </p:spPr>
        <p:txBody>
          <a:bodyPr>
            <a:normAutofit/>
          </a:bodyPr>
          <a:lstStyle/>
          <a:p>
            <a:r>
              <a:rPr lang="en-GB" sz="3000">
                <a:latin typeface="Roboto Slab" pitchFamily="2" charset="0"/>
              </a:rPr>
              <a:t>If we are feeling sad, worried, lonely or upset, who could we talk to?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CA631CD5-2A77-FC37-7280-4DC54C4BBEFF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94C1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29FD8"/>
              </a:solidFill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5D15EBD4-6866-C7A1-081A-C2B54060520F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0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EA84A8E-B264-D1B7-D00D-F69CF7EE01C0}"/>
              </a:ext>
            </a:extLst>
          </p:cNvPr>
          <p:cNvGrpSpPr/>
          <p:nvPr/>
        </p:nvGrpSpPr>
        <p:grpSpPr>
          <a:xfrm>
            <a:off x="5957440" y="1872259"/>
            <a:ext cx="3120916" cy="2940344"/>
            <a:chOff x="5957440" y="1872259"/>
            <a:chExt cx="3120916" cy="2940344"/>
          </a:xfrm>
        </p:grpSpPr>
        <p:pic>
          <p:nvPicPr>
            <p:cNvPr id="4" name="Picture 3" descr="A person wearing a face mask&#10;&#10;Description automatically generated">
              <a:extLst>
                <a:ext uri="{FF2B5EF4-FFF2-40B4-BE49-F238E27FC236}">
                  <a16:creationId xmlns:a16="http://schemas.microsoft.com/office/drawing/2014/main" id="{61AE9707-4516-4518-219B-1B8CBFF651E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41216" y="3074400"/>
              <a:ext cx="1237140" cy="1706400"/>
            </a:xfrm>
            <a:prstGeom prst="rect">
              <a:avLst/>
            </a:prstGeom>
          </p:spPr>
        </p:pic>
        <p:pic>
          <p:nvPicPr>
            <p:cNvPr id="12" name="Picture 11" descr="A drawing of a person's face&#10;&#10;Description automatically generated">
              <a:extLst>
                <a:ext uri="{FF2B5EF4-FFF2-40B4-BE49-F238E27FC236}">
                  <a16:creationId xmlns:a16="http://schemas.microsoft.com/office/drawing/2014/main" id="{3BE396DD-ED01-EF44-D5A7-E339B4C5EA8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0856756">
              <a:off x="5957440" y="3193451"/>
              <a:ext cx="1326660" cy="1619152"/>
            </a:xfrm>
            <a:prstGeom prst="rect">
              <a:avLst/>
            </a:prstGeom>
          </p:spPr>
        </p:pic>
        <p:pic>
          <p:nvPicPr>
            <p:cNvPr id="5" name="Picture 4" descr="A cartoon of two women&#10;&#10;Description automatically generated">
              <a:extLst>
                <a:ext uri="{FF2B5EF4-FFF2-40B4-BE49-F238E27FC236}">
                  <a16:creationId xmlns:a16="http://schemas.microsoft.com/office/drawing/2014/main" id="{B19C2A3E-9610-B724-3D9B-8FE0774F94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t="18776"/>
            <a:stretch/>
          </p:blipFill>
          <p:spPr>
            <a:xfrm>
              <a:off x="6752955" y="1872259"/>
              <a:ext cx="1636521" cy="1329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55711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  <p:extLst>
    <p:ext uri="{6950BFC3-D8DA-4A85-94F7-54DA5524770B}">
      <p188:commentRel xmlns:p188="http://schemas.microsoft.com/office/powerpoint/2018/8/main" r:id="rId3"/>
    </p:ext>
  </p:extLs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BF9E6B7B-2D64-415E-95E4-DC0AB5B62B2F}"/>
              </a:ext>
            </a:extLst>
          </p:cNvPr>
          <p:cNvSpPr txBox="1">
            <a:spLocks/>
          </p:cNvSpPr>
          <p:nvPr/>
        </p:nvSpPr>
        <p:spPr>
          <a:xfrm>
            <a:off x="457200" y="1560243"/>
            <a:ext cx="8208912" cy="4446866"/>
          </a:xfrm>
          <a:prstGeom prst="rect">
            <a:avLst/>
          </a:prstGeom>
        </p:spPr>
        <p:txBody>
          <a:bodyPr anchor="t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GB" sz="4000">
              <a:solidFill>
                <a:srgbClr val="49AA43"/>
              </a:solidFill>
              <a:latin typeface="+mj-lt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546410-A1A5-8997-6235-CCCEFBEB30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4" y="2587654"/>
            <a:ext cx="5519942" cy="1070874"/>
          </a:xfrm>
        </p:spPr>
        <p:txBody>
          <a:bodyPr/>
          <a:lstStyle/>
          <a:p>
            <a:r>
              <a:rPr lang="en-GB">
                <a:latin typeface="Brown" pitchFamily="2" charset="0"/>
                <a:ea typeface="Roboto Slab" pitchFamily="2" charset="0"/>
                <a:cs typeface="Roboto Slab" pitchFamily="2" charset="0"/>
              </a:rPr>
              <a:t>Knowing when we might need help for our </a:t>
            </a:r>
            <a:r>
              <a:rPr lang="en-GB">
                <a:solidFill>
                  <a:schemeClr val="accent1">
                    <a:lumMod val="60000"/>
                    <a:lumOff val="40000"/>
                  </a:schemeClr>
                </a:solidFill>
                <a:latin typeface="Brown" pitchFamily="2" charset="0"/>
                <a:ea typeface="Roboto Slab" pitchFamily="2" charset="0"/>
                <a:cs typeface="Roboto Slab" pitchFamily="2" charset="0"/>
              </a:rPr>
              <a:t>mental health</a:t>
            </a:r>
          </a:p>
        </p:txBody>
      </p:sp>
      <p:pic>
        <p:nvPicPr>
          <p:cNvPr id="9" name="Picture 8" descr="A blue and black speech bubble&#10;&#10;Description automatically generated">
            <a:extLst>
              <a:ext uri="{FF2B5EF4-FFF2-40B4-BE49-F238E27FC236}">
                <a16:creationId xmlns:a16="http://schemas.microsoft.com/office/drawing/2014/main" id="{554D3095-BADD-96D5-3D21-FCDA731E06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2087" y="3576316"/>
            <a:ext cx="1066800" cy="952500"/>
          </a:xfrm>
          <a:prstGeom prst="rect">
            <a:avLst/>
          </a:prstGeom>
        </p:spPr>
      </p:pic>
      <p:pic>
        <p:nvPicPr>
          <p:cNvPr id="19" name="Picture 18" descr="A light bulb with lines on it&#10;&#10;Description automatically generated">
            <a:extLst>
              <a:ext uri="{FF2B5EF4-FFF2-40B4-BE49-F238E27FC236}">
                <a16:creationId xmlns:a16="http://schemas.microsoft.com/office/drawing/2014/main" id="{40631A20-EBD5-674E-F76F-CD0153022D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9390" y="5173274"/>
            <a:ext cx="1066800" cy="1322015"/>
          </a:xfrm>
          <a:prstGeom prst="rect">
            <a:avLst/>
          </a:prstGeom>
        </p:spPr>
      </p:pic>
      <p:pic>
        <p:nvPicPr>
          <p:cNvPr id="21" name="Picture 20" descr="A blue paper plane on a black background&#10;&#10;Description automatically generated">
            <a:extLst>
              <a:ext uri="{FF2B5EF4-FFF2-40B4-BE49-F238E27FC236}">
                <a16:creationId xmlns:a16="http://schemas.microsoft.com/office/drawing/2014/main" id="{2A143972-056C-4DC6-5CEE-1BFBB483EE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04552" y="5619317"/>
            <a:ext cx="1482248" cy="810388"/>
          </a:xfrm>
          <a:prstGeom prst="rect">
            <a:avLst/>
          </a:prstGeom>
        </p:spPr>
      </p:pic>
      <p:pic>
        <p:nvPicPr>
          <p:cNvPr id="22" name="Picture 21" descr="A blue star on a black background&#10;&#10;Description automatically generated">
            <a:extLst>
              <a:ext uri="{FF2B5EF4-FFF2-40B4-BE49-F238E27FC236}">
                <a16:creationId xmlns:a16="http://schemas.microsoft.com/office/drawing/2014/main" id="{5FDCE214-63FD-7C83-FC8A-8B2114A589F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77141" y="4211368"/>
            <a:ext cx="1041400" cy="92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242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81FDE44D-46B0-9F69-F8D4-1E202BA49B9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>
                <a:latin typeface="Brown" pitchFamily="2" charset="0"/>
              </a:rPr>
              <a:t>Mental health spectrum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B8B376-7280-0449-B089-1501B7239A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2498" y="2094526"/>
            <a:ext cx="5181749" cy="2478086"/>
          </a:xfrm>
        </p:spPr>
        <p:txBody>
          <a:bodyPr>
            <a:normAutofit/>
          </a:bodyPr>
          <a:lstStyle/>
          <a:p>
            <a:pPr defTabSz="719138">
              <a:spcBef>
                <a:spcPts val="600"/>
              </a:spcBef>
            </a:pPr>
            <a:r>
              <a:rPr lang="en-US" altLang="en-US" sz="3000">
                <a:ea typeface="Roboto Slab"/>
                <a:cs typeface="Roboto Slab"/>
              </a:rPr>
              <a:t>Our </a:t>
            </a:r>
            <a:r>
              <a:rPr lang="en-US" altLang="en-US" sz="3000" b="1">
                <a:solidFill>
                  <a:schemeClr val="accent1">
                    <a:lumMod val="60000"/>
                    <a:lumOff val="40000"/>
                  </a:schemeClr>
                </a:solidFill>
                <a:ea typeface="Roboto Slab"/>
                <a:cs typeface="Roboto Slab"/>
              </a:rPr>
              <a:t>mental health </a:t>
            </a:r>
            <a:r>
              <a:rPr lang="en-US" altLang="en-US" sz="3000">
                <a:ea typeface="Roboto Slab"/>
                <a:cs typeface="Roboto Slab"/>
              </a:rPr>
              <a:t>can change. If we are struggling it doesn’t mean we will always struggle.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3C4676B-36FA-B309-D6BF-CDB1B2E2496A}"/>
              </a:ext>
            </a:extLst>
          </p:cNvPr>
          <p:cNvGrpSpPr/>
          <p:nvPr/>
        </p:nvGrpSpPr>
        <p:grpSpPr>
          <a:xfrm>
            <a:off x="506124" y="4329114"/>
            <a:ext cx="6985000" cy="2229475"/>
            <a:chOff x="1004888" y="4230063"/>
            <a:chExt cx="6985000" cy="2229475"/>
          </a:xfrm>
        </p:grpSpPr>
        <p:pic>
          <p:nvPicPr>
            <p:cNvPr id="7" name="Picture 5" descr="Picture 7">
              <a:extLst>
                <a:ext uri="{FF2B5EF4-FFF2-40B4-BE49-F238E27FC236}">
                  <a16:creationId xmlns:a16="http://schemas.microsoft.com/office/drawing/2014/main" id="{21FA68B6-B80C-A9B0-4D71-24D5A1D17AA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4888" y="5049838"/>
              <a:ext cx="1409700" cy="14097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8" name="Text Box 6" descr="TextBox 8">
              <a:extLst>
                <a:ext uri="{FF2B5EF4-FFF2-40B4-BE49-F238E27FC236}">
                  <a16:creationId xmlns:a16="http://schemas.microsoft.com/office/drawing/2014/main" id="{85CE057E-6BDE-CBDC-A36C-025535F6D8B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255713" y="5551488"/>
              <a:ext cx="1216025" cy="369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45718" tIns="45718" rIns="45718" bIns="45718">
              <a:spAutoFit/>
            </a:bodyPr>
            <a:lstStyle/>
            <a:p>
              <a:r>
                <a:rPr lang="en-US" altLang="en-US">
                  <a:solidFill>
                    <a:srgbClr val="FFFFFF"/>
                  </a:solidFill>
                  <a:latin typeface="Roboto Slab" pitchFamily="2" charset="0"/>
                  <a:ea typeface="Roboto Slab" pitchFamily="2" charset="0"/>
                  <a:cs typeface="Roboto Slab" pitchFamily="2" charset="0"/>
                  <a:sym typeface="Roboto Slab" pitchFamily="2" charset="0"/>
                </a:rPr>
                <a:t>Healthy</a:t>
              </a:r>
            </a:p>
          </p:txBody>
        </p:sp>
        <p:pic>
          <p:nvPicPr>
            <p:cNvPr id="9" name="Picture 7" descr="Picture 10">
              <a:extLst>
                <a:ext uri="{FF2B5EF4-FFF2-40B4-BE49-F238E27FC236}">
                  <a16:creationId xmlns:a16="http://schemas.microsoft.com/office/drawing/2014/main" id="{2E82A95D-2B80-D7D6-6B6E-4DC28BB6181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79725" y="5049838"/>
              <a:ext cx="1409700" cy="14097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10" name="Text Box 8" descr="TextBox 11">
              <a:extLst>
                <a:ext uri="{FF2B5EF4-FFF2-40B4-BE49-F238E27FC236}">
                  <a16:creationId xmlns:a16="http://schemas.microsoft.com/office/drawing/2014/main" id="{19C8F28D-FFEA-B747-83B1-FA67F0D208A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130550" y="5551488"/>
              <a:ext cx="1216025" cy="369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45718" tIns="45718" rIns="45718" bIns="45718">
              <a:spAutoFit/>
            </a:bodyPr>
            <a:lstStyle/>
            <a:p>
              <a:r>
                <a:rPr lang="en-US" altLang="en-US">
                  <a:solidFill>
                    <a:srgbClr val="FFFFFF"/>
                  </a:solidFill>
                  <a:latin typeface="Roboto Slab" pitchFamily="2" charset="0"/>
                  <a:ea typeface="Roboto Slab" pitchFamily="2" charset="0"/>
                  <a:cs typeface="Roboto Slab" pitchFamily="2" charset="0"/>
                  <a:sym typeface="Roboto Slab" pitchFamily="2" charset="0"/>
                </a:rPr>
                <a:t>Coping</a:t>
              </a:r>
            </a:p>
          </p:txBody>
        </p:sp>
        <p:pic>
          <p:nvPicPr>
            <p:cNvPr id="11" name="Picture 9" descr="Picture 12">
              <a:extLst>
                <a:ext uri="{FF2B5EF4-FFF2-40B4-BE49-F238E27FC236}">
                  <a16:creationId xmlns:a16="http://schemas.microsoft.com/office/drawing/2014/main" id="{B3DDF956-06F6-68F2-1C75-B3124F4DF9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54563" y="5049838"/>
              <a:ext cx="1409700" cy="14097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12" name="Text Box 10" descr="TextBox 13">
              <a:extLst>
                <a:ext uri="{FF2B5EF4-FFF2-40B4-BE49-F238E27FC236}">
                  <a16:creationId xmlns:a16="http://schemas.microsoft.com/office/drawing/2014/main" id="{4FEA7FF1-42B8-96F4-30FF-128DECF6FD4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841875" y="5575300"/>
              <a:ext cx="1319213" cy="3698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45718" tIns="45718" rIns="45718" bIns="45718">
              <a:spAutoFit/>
            </a:bodyPr>
            <a:lstStyle/>
            <a:p>
              <a:r>
                <a:rPr lang="en-US" altLang="en-US">
                  <a:solidFill>
                    <a:srgbClr val="FFFFFF"/>
                  </a:solidFill>
                  <a:latin typeface="Roboto Slab" pitchFamily="2" charset="0"/>
                  <a:ea typeface="Roboto Slab" pitchFamily="2" charset="0"/>
                  <a:cs typeface="Roboto Slab" pitchFamily="2" charset="0"/>
                  <a:sym typeface="Roboto Slab" pitchFamily="2" charset="0"/>
                </a:rPr>
                <a:t>Struggling</a:t>
              </a:r>
            </a:p>
          </p:txBody>
        </p:sp>
        <p:pic>
          <p:nvPicPr>
            <p:cNvPr id="13" name="Picture 11" descr="Picture 14">
              <a:extLst>
                <a:ext uri="{FF2B5EF4-FFF2-40B4-BE49-F238E27FC236}">
                  <a16:creationId xmlns:a16="http://schemas.microsoft.com/office/drawing/2014/main" id="{27737CBE-3CEF-F4A7-2EB7-08F229BF742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23038" y="5049838"/>
              <a:ext cx="1409700" cy="14097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14" name="Text Box 12" descr="TextBox 15">
              <a:extLst>
                <a:ext uri="{FF2B5EF4-FFF2-40B4-BE49-F238E27FC236}">
                  <a16:creationId xmlns:a16="http://schemas.microsoft.com/office/drawing/2014/main" id="{32B06F97-B0D2-060D-2F7A-8D79865B30E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772275" y="5551488"/>
              <a:ext cx="1217613" cy="369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45718" tIns="45718" rIns="45718" bIns="45718">
              <a:spAutoFit/>
            </a:bodyPr>
            <a:lstStyle/>
            <a:p>
              <a:r>
                <a:rPr lang="en-US" altLang="en-US">
                  <a:solidFill>
                    <a:srgbClr val="FFFFFF"/>
                  </a:solidFill>
                  <a:latin typeface="Roboto Slab" pitchFamily="2" charset="0"/>
                  <a:ea typeface="Roboto Slab" pitchFamily="2" charset="0"/>
                  <a:cs typeface="Roboto Slab" pitchFamily="2" charset="0"/>
                  <a:sym typeface="Roboto Slab" pitchFamily="2" charset="0"/>
                </a:rPr>
                <a:t>Unwell</a:t>
              </a:r>
            </a:p>
          </p:txBody>
        </p:sp>
        <p:pic>
          <p:nvPicPr>
            <p:cNvPr id="15" name="Picture 4" descr="Picture 2">
              <a:extLst>
                <a:ext uri="{FF2B5EF4-FFF2-40B4-BE49-F238E27FC236}">
                  <a16:creationId xmlns:a16="http://schemas.microsoft.com/office/drawing/2014/main" id="{6786C686-A895-701D-0BFA-AF31259DAF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11262" y="4230063"/>
              <a:ext cx="6542087" cy="830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633464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8AC8E9C8-140A-13D6-C9EA-077DB1E073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>
                <a:latin typeface="Brown" pitchFamily="2" charset="0"/>
              </a:rPr>
              <a:t>Ask for help if a problem is getting in the way of your life</a:t>
            </a:r>
          </a:p>
        </p:txBody>
      </p:sp>
      <p:sp>
        <p:nvSpPr>
          <p:cNvPr id="9" name="Content Placeholder 6">
            <a:extLst>
              <a:ext uri="{FF2B5EF4-FFF2-40B4-BE49-F238E27FC236}">
                <a16:creationId xmlns:a16="http://schemas.microsoft.com/office/drawing/2014/main" id="{09522383-497C-C945-8E73-059AE8DA6E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4" y="3032949"/>
            <a:ext cx="4705540" cy="2478086"/>
          </a:xfrm>
        </p:spPr>
        <p:txBody>
          <a:bodyPr>
            <a:normAutofit/>
          </a:bodyPr>
          <a:lstStyle/>
          <a:p>
            <a:r>
              <a:rPr lang="en-GB" sz="3000">
                <a:latin typeface="Roboto Slab" pitchFamily="2" charset="0"/>
              </a:rPr>
              <a:t>It can be hard to know what is ‘normal’.</a:t>
            </a:r>
          </a:p>
          <a:p>
            <a:endParaRPr lang="en-GB" sz="2400">
              <a:latin typeface="Roboto Slab" pitchFamily="2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3DC862C2-05ED-0A04-7A13-FAC1BCBE5EDD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4C11F"/>
              </a:solidFill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F27736AD-A427-B46E-ABCD-09080CBF54CC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Generic-Multi Use-42.png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7FB594D-B69D-BC0C-8126-499CCC093961}"/>
              </a:ext>
            </a:extLst>
          </p:cNvPr>
          <p:cNvSpPr txBox="1"/>
          <p:nvPr/>
        </p:nvSpPr>
        <p:spPr>
          <a:xfrm>
            <a:off x="620356" y="2983789"/>
            <a:ext cx="4833256" cy="18466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000">
                <a:solidFill>
                  <a:srgbClr val="005E84"/>
                </a:solidFill>
                <a:latin typeface="Roboto Slab" pitchFamily="2" charset="0"/>
              </a:rPr>
              <a:t>Some problems go away on their own, but some don’t.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>
              <a:solidFill>
                <a:srgbClr val="005E84"/>
              </a:solidFill>
              <a:latin typeface="Roboto Slab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E829238-4B0F-6B97-27E4-CED9AA70073B}"/>
              </a:ext>
            </a:extLst>
          </p:cNvPr>
          <p:cNvSpPr txBox="1"/>
          <p:nvPr/>
        </p:nvSpPr>
        <p:spPr>
          <a:xfrm>
            <a:off x="618828" y="2983789"/>
            <a:ext cx="483325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000">
                <a:solidFill>
                  <a:srgbClr val="005E84"/>
                </a:solidFill>
                <a:latin typeface="Roboto Slab" pitchFamily="2" charset="0"/>
              </a:rPr>
              <a:t>If something is making you upset or interfering with your life, it’s a good idea to get some support.</a:t>
            </a:r>
          </a:p>
        </p:txBody>
      </p:sp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6F3B429D-8B53-F634-E6B6-5D44EAE2F64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6397" y="2097911"/>
            <a:ext cx="1974888" cy="2584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634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8AC8E9C8-140A-13D6-C9EA-077DB1E073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4000">
                <a:latin typeface="Brown" pitchFamily="2" charset="0"/>
              </a:rPr>
              <a:t>Activity</a:t>
            </a:r>
          </a:p>
        </p:txBody>
      </p:sp>
      <p:sp>
        <p:nvSpPr>
          <p:cNvPr id="9" name="Content Placeholder 6">
            <a:extLst>
              <a:ext uri="{FF2B5EF4-FFF2-40B4-BE49-F238E27FC236}">
                <a16:creationId xmlns:a16="http://schemas.microsoft.com/office/drawing/2014/main" id="{09522383-497C-C945-8E73-059AE8DA6E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2443733"/>
            <a:ext cx="4548143" cy="2478086"/>
          </a:xfrm>
        </p:spPr>
        <p:txBody>
          <a:bodyPr>
            <a:normAutofit/>
          </a:bodyPr>
          <a:lstStyle/>
          <a:p>
            <a:r>
              <a:rPr lang="en-GB" sz="3000" dirty="0">
                <a:latin typeface="Roboto Slab" pitchFamily="2" charset="0"/>
              </a:rPr>
              <a:t>Which of these characters might need some support for their </a:t>
            </a:r>
            <a:r>
              <a:rPr lang="en-GB" sz="3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Roboto Slab" pitchFamily="2" charset="0"/>
              </a:rPr>
              <a:t>mental health</a:t>
            </a:r>
            <a:r>
              <a:rPr lang="en-GB" sz="3000" dirty="0">
                <a:latin typeface="Roboto Slab" pitchFamily="2" charset="0"/>
              </a:rPr>
              <a:t>?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3DC862C2-05ED-0A04-7A13-FAC1BCBE5EDD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4C11F"/>
              </a:solidFill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F27736AD-A427-B46E-ABCD-09080CBF54CC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0</a:t>
            </a:r>
          </a:p>
        </p:txBody>
      </p:sp>
      <p:pic>
        <p:nvPicPr>
          <p:cNvPr id="6" name="Picture 5" descr="A light bulb with lines on it&#10;&#10;Description automatically generated">
            <a:extLst>
              <a:ext uri="{FF2B5EF4-FFF2-40B4-BE49-F238E27FC236}">
                <a16:creationId xmlns:a16="http://schemas.microsoft.com/office/drawing/2014/main" id="{77DE3E0A-714F-4876-C2B0-32A72DE10C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8056" y="1784350"/>
            <a:ext cx="2654300" cy="328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628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7D91422-B695-964D-B978-3C4EBD04D2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4" y="2443733"/>
            <a:ext cx="4574998" cy="2478086"/>
          </a:xfrm>
        </p:spPr>
        <p:txBody>
          <a:bodyPr>
            <a:normAutofit/>
          </a:bodyPr>
          <a:lstStyle/>
          <a:p>
            <a:r>
              <a:rPr lang="en-US" sz="3000"/>
              <a:t>Alfie has struggled to sleep for two weeks because he's been feeling anxious and worried. 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2AE4448A-4BB3-7246-BA89-7FCA2C4F6C48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4C11F"/>
              </a:solidFill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D323CDAC-3BAE-D44C-8F51-BFD6BB473813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0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E050297-DE49-A12B-E9B3-C6343ECE50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204571" y="2287140"/>
            <a:ext cx="2789280" cy="2283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8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7D91422-B695-964D-B978-3C4EBD04D2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4" y="2443733"/>
            <a:ext cx="4694032" cy="2478086"/>
          </a:xfrm>
        </p:spPr>
        <p:txBody>
          <a:bodyPr vert="horz" lIns="0" tIns="0" rIns="0" bIns="0" rtlCol="0" anchor="t">
            <a:normAutofit/>
          </a:bodyPr>
          <a:lstStyle/>
          <a:p>
            <a:r>
              <a:rPr lang="en-US" sz="3000">
                <a:ea typeface="Roboto Slab"/>
              </a:rPr>
              <a:t>Rebecca sometimes wants to go home after school rather than stay and </a:t>
            </a:r>
            <a:r>
              <a:rPr lang="en-US" sz="3000" err="1">
                <a:ea typeface="Roboto Slab"/>
              </a:rPr>
              <a:t>socialise</a:t>
            </a:r>
            <a:r>
              <a:rPr lang="en-US" sz="3000">
                <a:ea typeface="Roboto Slab"/>
              </a:rPr>
              <a:t> because she needs time out.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2AE4448A-4BB3-7246-BA89-7FCA2C4F6C48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4C11F"/>
              </a:solidFill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D323CDAC-3BAE-D44C-8F51-BFD6BB473813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0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245CF946-688E-2F41-92FE-C6F890C098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225699" y="2224364"/>
            <a:ext cx="2523014" cy="2409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000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3">
            <a:extLst>
              <a:ext uri="{FF2B5EF4-FFF2-40B4-BE49-F238E27FC236}">
                <a16:creationId xmlns:a16="http://schemas.microsoft.com/office/drawing/2014/main" id="{7B3C45C6-7550-074D-93F6-F64880A8E4E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anchor="t" anchorCtr="0"/>
          <a:lstStyle/>
          <a:p>
            <a:r>
              <a:rPr lang="en-GB">
                <a:latin typeface="Brown" pitchFamily="2" charset="0"/>
              </a:rPr>
              <a:t>Working together…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434FE62-357A-CCF0-F630-C7C36017448F}"/>
              </a:ext>
            </a:extLst>
          </p:cNvPr>
          <p:cNvSpPr txBox="1">
            <a:spLocks/>
          </p:cNvSpPr>
          <p:nvPr/>
        </p:nvSpPr>
        <p:spPr>
          <a:xfrm>
            <a:off x="793787" y="2943266"/>
            <a:ext cx="5135384" cy="4525963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Brown-RegularItalic" pitchFamily="2" charset="77"/>
                <a:ea typeface="Roboto Slab Light" pitchFamily="2" charset="0"/>
                <a:cs typeface="+mn-cs"/>
              </a:defRPr>
            </a:lvl1pPr>
            <a:lvl2pPr marL="457200" indent="0" algn="ctr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i="0" kern="1200" baseline="0">
                <a:solidFill>
                  <a:srgbClr val="005E84"/>
                </a:solidFill>
                <a:latin typeface="Roboto Slab Light" pitchFamily="2" charset="0"/>
                <a:ea typeface="Roboto Slab Light" pitchFamily="2" charset="0"/>
                <a:cs typeface="+mn-cs"/>
              </a:defRPr>
            </a:lvl2pPr>
            <a:lvl3pPr marL="914400" indent="0" algn="ctr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371600" indent="0" algn="ctr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1828800" indent="0" algn="ctr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72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000" b="0" i="0" u="none" strike="noStrike" kern="1200" cap="none" spc="0" normalizeH="0" baseline="0" noProof="0">
                <a:ln>
                  <a:noFill/>
                </a:ln>
                <a:solidFill>
                  <a:srgbClr val="005E84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Roboto Slab"/>
              </a:rPr>
              <a:t>Be kind to each other.</a:t>
            </a:r>
            <a:endParaRPr kumimoji="0" lang="en-US" sz="3000" b="0" i="0" u="none" strike="noStrike" kern="1200" cap="none" spc="0" normalizeH="0" baseline="0" noProof="0">
              <a:ln>
                <a:noFill/>
              </a:ln>
              <a:solidFill>
                <a:srgbClr val="005E84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Roboto Slab"/>
            </a:endParaRPr>
          </a:p>
          <a:p>
            <a:pPr marL="342900" marR="0" lvl="0" indent="-342900" algn="l" defTabSz="72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005E84"/>
              </a:solidFill>
              <a:effectLst/>
              <a:uLnTx/>
              <a:uFillTx/>
              <a:latin typeface="Roboto Slab"/>
              <a:ea typeface="Roboto Slab Light" pitchFamily="2" charset="0"/>
              <a:cs typeface="Roboto Slab"/>
            </a:endParaRPr>
          </a:p>
          <a:p>
            <a:pPr marL="342900" marR="0" lvl="0" indent="-342900" algn="l" defTabSz="72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005E84"/>
              </a:solidFill>
              <a:effectLst/>
              <a:uLnTx/>
              <a:uFillTx/>
              <a:latin typeface="Roboto Slab"/>
              <a:ea typeface="Roboto Slab Light" pitchFamily="2" charset="0"/>
              <a:cs typeface="Roboto Slab"/>
            </a:endParaRPr>
          </a:p>
          <a:p>
            <a:pPr marL="342900" marR="0" lvl="0" indent="-342900" algn="l" defTabSz="72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200" b="1" i="0" u="none" strike="noStrike" kern="1200" cap="none" spc="0" normalizeH="0" baseline="0" noProof="0">
              <a:ln>
                <a:noFill/>
              </a:ln>
              <a:solidFill>
                <a:srgbClr val="005E84"/>
              </a:solidFill>
              <a:effectLst/>
              <a:uLnTx/>
              <a:uFillTx/>
              <a:latin typeface="Brown-RegularItalic" pitchFamily="2" charset="77"/>
              <a:ea typeface="Roboto Slab Light" pitchFamily="2" charset="0"/>
              <a:cs typeface="+mn-cs"/>
            </a:endParaRPr>
          </a:p>
          <a:p>
            <a:pPr marL="0" marR="0" lvl="0" indent="0" algn="l" defTabSz="72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2200" b="1" i="0" u="none" strike="noStrike" kern="1200" cap="none" spc="0" normalizeH="0" baseline="0" noProof="0">
              <a:ln>
                <a:noFill/>
              </a:ln>
              <a:solidFill>
                <a:srgbClr val="005E84"/>
              </a:solidFill>
              <a:effectLst/>
              <a:uLnTx/>
              <a:uFillTx/>
              <a:latin typeface="Brown-RegularItalic" pitchFamily="2" charset="77"/>
              <a:ea typeface="Roboto Slab Light" pitchFamily="2" charset="0"/>
              <a:cs typeface="+mn-cs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97398A6F-072F-628F-1635-6CD416409AAF}"/>
              </a:ext>
            </a:extLst>
          </p:cNvPr>
          <p:cNvSpPr/>
          <p:nvPr/>
        </p:nvSpPr>
        <p:spPr>
          <a:xfrm>
            <a:off x="5540824" y="1346439"/>
            <a:ext cx="4140000" cy="4140000"/>
          </a:xfrm>
          <a:prstGeom prst="ellipse">
            <a:avLst/>
          </a:prstGeom>
          <a:solidFill>
            <a:srgbClr val="769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54C30600-2124-69FC-5DCB-BE7EC39D515B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1CC85F0-BD1C-9BA0-A71E-91A483DDECC8}"/>
              </a:ext>
            </a:extLst>
          </p:cNvPr>
          <p:cNvSpPr txBox="1"/>
          <p:nvPr/>
        </p:nvSpPr>
        <p:spPr>
          <a:xfrm>
            <a:off x="668600" y="2921170"/>
            <a:ext cx="483576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000" b="0" i="0" u="none" strike="noStrike" kern="1200" cap="none" spc="0" normalizeH="0" baseline="0" noProof="0">
                <a:ln>
                  <a:noFill/>
                </a:ln>
                <a:solidFill>
                  <a:srgbClr val="005E84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Roboto Slab"/>
              </a:rPr>
              <a:t>If you don't want to share you don't have to.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4978352-890A-2FBC-F4EF-84C1537F249A}"/>
              </a:ext>
            </a:extLst>
          </p:cNvPr>
          <p:cNvSpPr txBox="1"/>
          <p:nvPr/>
        </p:nvSpPr>
        <p:spPr>
          <a:xfrm>
            <a:off x="688670" y="2941044"/>
            <a:ext cx="483576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000" b="0" i="0" u="none" strike="noStrike" kern="1200" cap="none" spc="0" normalizeH="0" baseline="0" noProof="0">
                <a:ln>
                  <a:noFill/>
                </a:ln>
                <a:solidFill>
                  <a:srgbClr val="005E84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Roboto Slab"/>
              </a:rPr>
              <a:t>Listen to the person talking. </a:t>
            </a:r>
            <a:endParaRPr kumimoji="0" lang="en-US" sz="3000" b="0" i="0" u="none" strike="noStrike" kern="1200" cap="none" spc="0" normalizeH="0" baseline="0" noProof="0">
              <a:ln>
                <a:noFill/>
              </a:ln>
              <a:solidFill>
                <a:srgbClr val="005E84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Roboto Slab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AB5A5BE-DD26-93AF-6475-2E23FD7F0578}"/>
              </a:ext>
            </a:extLst>
          </p:cNvPr>
          <p:cNvSpPr txBox="1"/>
          <p:nvPr/>
        </p:nvSpPr>
        <p:spPr>
          <a:xfrm>
            <a:off x="691385" y="2897298"/>
            <a:ext cx="483576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000" b="0" i="0" u="none" strike="noStrike" kern="1200" cap="none" spc="0" normalizeH="0" baseline="0" noProof="0">
                <a:ln>
                  <a:noFill/>
                </a:ln>
                <a:solidFill>
                  <a:srgbClr val="005E84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Roboto Slab"/>
              </a:rPr>
              <a:t>Put your hands up to share your ideas.</a:t>
            </a:r>
            <a:endParaRPr kumimoji="0" lang="en-US" sz="3000" b="0" i="0" u="none" strike="noStrike" kern="1200" cap="none" spc="0" normalizeH="0" baseline="0" noProof="0">
              <a:ln>
                <a:noFill/>
              </a:ln>
              <a:solidFill>
                <a:srgbClr val="005E84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Roboto Slab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AF91836-4EE3-FBD8-8094-22FF24806CFD}"/>
              </a:ext>
            </a:extLst>
          </p:cNvPr>
          <p:cNvSpPr txBox="1"/>
          <p:nvPr/>
        </p:nvSpPr>
        <p:spPr>
          <a:xfrm>
            <a:off x="726948" y="2388709"/>
            <a:ext cx="484163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000" b="0" i="0" u="none" strike="noStrike" kern="1200" cap="none" spc="0" normalizeH="0" baseline="0" noProof="0">
                <a:ln>
                  <a:noFill/>
                </a:ln>
                <a:solidFill>
                  <a:srgbClr val="005E84"/>
                </a:solidFill>
                <a:effectLst/>
                <a:uLnTx/>
                <a:uFillTx/>
                <a:latin typeface="Roboto Slab"/>
                <a:ea typeface="Roboto Slab"/>
                <a:cs typeface="Roboto Slab"/>
              </a:rPr>
              <a:t>If you feel comfortable, it is good to talk about your own experiences but not other people’s.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E4966D1-4D77-E194-B691-BDA21794507B}"/>
              </a:ext>
            </a:extLst>
          </p:cNvPr>
          <p:cNvSpPr txBox="1"/>
          <p:nvPr/>
        </p:nvSpPr>
        <p:spPr>
          <a:xfrm>
            <a:off x="726925" y="2388709"/>
            <a:ext cx="460728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000" b="0" i="0" u="none" strike="noStrike" kern="1200" cap="none" spc="0" normalizeH="0" baseline="0" noProof="0">
                <a:ln>
                  <a:noFill/>
                </a:ln>
                <a:solidFill>
                  <a:srgbClr val="005E84"/>
                </a:solidFill>
                <a:effectLst/>
                <a:uLnTx/>
                <a:uFillTx/>
                <a:latin typeface="Roboto Slab" pitchFamily="2" charset="0"/>
                <a:ea typeface="Roboto Slab" pitchFamily="2" charset="0"/>
                <a:cs typeface="Roboto Slab"/>
              </a:rPr>
              <a:t>If you have a question, do ask as others may be thinking the same thing.</a:t>
            </a:r>
            <a:endParaRPr kumimoji="0" lang="en-US" sz="3000" b="0" i="0" u="none" strike="noStrike" kern="1200" cap="none" spc="0" normalizeH="0" baseline="0" noProof="0">
              <a:ln>
                <a:noFill/>
              </a:ln>
              <a:solidFill>
                <a:srgbClr val="005E84"/>
              </a:solidFill>
              <a:effectLst/>
              <a:uLnTx/>
              <a:uFillTx/>
              <a:latin typeface="Roboto Slab" pitchFamily="2" charset="0"/>
              <a:ea typeface="Roboto Slab" pitchFamily="2" charset="0"/>
              <a:cs typeface="Roboto Slab"/>
            </a:endParaRP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6585EDCE-4C46-A775-D64D-652A99304BF2}"/>
              </a:ext>
            </a:extLst>
          </p:cNvPr>
          <p:cNvSpPr txBox="1">
            <a:spLocks/>
          </p:cNvSpPr>
          <p:nvPr/>
        </p:nvSpPr>
        <p:spPr>
          <a:xfrm>
            <a:off x="826188" y="2450188"/>
            <a:ext cx="4844998" cy="3906710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Brown-RegularItalic" pitchFamily="2" charset="77"/>
                <a:ea typeface="Roboto Slab Light" pitchFamily="2" charset="0"/>
                <a:cs typeface="+mn-cs"/>
              </a:defRPr>
            </a:lvl1pPr>
            <a:lvl2pPr marL="457200" indent="0" algn="ctr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i="0" kern="1200" baseline="0">
                <a:solidFill>
                  <a:srgbClr val="005E84"/>
                </a:solidFill>
                <a:latin typeface="Roboto Slab Light" pitchFamily="2" charset="0"/>
                <a:ea typeface="Roboto Slab Light" pitchFamily="2" charset="0"/>
                <a:cs typeface="+mn-cs"/>
              </a:defRPr>
            </a:lvl2pPr>
            <a:lvl3pPr marL="914400" indent="0" algn="ctr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371600" indent="0" algn="ctr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1828800" indent="0" algn="ctr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72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000" b="0" i="0" u="none" strike="noStrike" kern="1200" cap="none" spc="0" normalizeH="0" baseline="0" noProof="0">
                <a:ln>
                  <a:noFill/>
                </a:ln>
                <a:solidFill>
                  <a:srgbClr val="005E84"/>
                </a:solidFill>
                <a:effectLst/>
                <a:uLnTx/>
                <a:uFillTx/>
                <a:latin typeface="Roboto Slab"/>
                <a:ea typeface="Roboto Slab"/>
                <a:cs typeface="Roboto Slab"/>
              </a:rPr>
              <a:t>Speak to an adult in private if you feel worried about anything that comes up in the session. </a:t>
            </a:r>
          </a:p>
          <a:p>
            <a:pPr marL="342900" marR="0" lvl="0" indent="-342900" algn="l" defTabSz="72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005E84"/>
              </a:solidFill>
              <a:effectLst/>
              <a:uLnTx/>
              <a:uFillTx/>
              <a:latin typeface="Roboto Slab"/>
              <a:ea typeface="Roboto Slab Light" pitchFamily="2" charset="0"/>
              <a:cs typeface="Roboto Slab"/>
            </a:endParaRPr>
          </a:p>
          <a:p>
            <a:pPr marL="342900" marR="0" lvl="0" indent="-342900" algn="l" defTabSz="72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200" b="1" i="0" u="none" strike="noStrike" kern="1200" cap="none" spc="0" normalizeH="0" baseline="0" noProof="0">
              <a:ln>
                <a:noFill/>
              </a:ln>
              <a:solidFill>
                <a:srgbClr val="005E84"/>
              </a:solidFill>
              <a:effectLst/>
              <a:uLnTx/>
              <a:uFillTx/>
              <a:latin typeface="Brown-RegularItalic" pitchFamily="2" charset="77"/>
              <a:ea typeface="Roboto Slab Light" pitchFamily="2" charset="0"/>
              <a:cs typeface="+mn-cs"/>
            </a:endParaRPr>
          </a:p>
          <a:p>
            <a:pPr marL="0" marR="0" lvl="0" indent="0" algn="l" defTabSz="72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2200" b="1" i="0" u="none" strike="noStrike" kern="1200" cap="none" spc="0" normalizeH="0" baseline="0" noProof="0">
              <a:ln>
                <a:noFill/>
              </a:ln>
              <a:solidFill>
                <a:srgbClr val="005E84"/>
              </a:solidFill>
              <a:effectLst/>
              <a:uLnTx/>
              <a:uFillTx/>
              <a:latin typeface="Brown-RegularItalic" pitchFamily="2" charset="77"/>
              <a:ea typeface="Roboto Slab Light" pitchFamily="2" charset="0"/>
              <a:cs typeface="+mn-cs"/>
            </a:endParaRPr>
          </a:p>
        </p:txBody>
      </p:sp>
      <p:pic>
        <p:nvPicPr>
          <p:cNvPr id="21" name="Picture 20" descr="A couple of people with a heart in the background&#10;&#10;Description automatically generated">
            <a:extLst>
              <a:ext uri="{FF2B5EF4-FFF2-40B4-BE49-F238E27FC236}">
                <a16:creationId xmlns:a16="http://schemas.microsoft.com/office/drawing/2014/main" id="{58D7F522-1762-9E5B-A471-7DD3EB95B4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0293" y="1593059"/>
            <a:ext cx="3298655" cy="3298655"/>
          </a:xfrm>
          <a:prstGeom prst="rect">
            <a:avLst/>
          </a:prstGeom>
        </p:spPr>
      </p:pic>
      <p:pic>
        <p:nvPicPr>
          <p:cNvPr id="23" name="Picture 22" descr="A blue hand with a black background&#10;&#10;Description automatically generated">
            <a:extLst>
              <a:ext uri="{FF2B5EF4-FFF2-40B4-BE49-F238E27FC236}">
                <a16:creationId xmlns:a16="http://schemas.microsoft.com/office/drawing/2014/main" id="{48334633-72E3-0AA7-E5F3-F01D10F8FA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53170" y="1593057"/>
            <a:ext cx="3594100" cy="3594100"/>
          </a:xfrm>
          <a:prstGeom prst="rect">
            <a:avLst/>
          </a:prstGeom>
        </p:spPr>
      </p:pic>
      <p:pic>
        <p:nvPicPr>
          <p:cNvPr id="25" name="Picture 24" descr="A blue sound icon with a x mark&#10;&#10;Description automatically generated">
            <a:extLst>
              <a:ext uri="{FF2B5EF4-FFF2-40B4-BE49-F238E27FC236}">
                <a16:creationId xmlns:a16="http://schemas.microsoft.com/office/drawing/2014/main" id="{A4A4FE3B-384D-C2CB-FD66-04DB227046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89407" y="1486054"/>
            <a:ext cx="3594100" cy="3594100"/>
          </a:xfrm>
          <a:prstGeom prst="rect">
            <a:avLst/>
          </a:prstGeom>
        </p:spPr>
      </p:pic>
      <p:pic>
        <p:nvPicPr>
          <p:cNvPr id="27" name="Picture 26" descr="A blue and black chat bubbles&#10;&#10;Description automatically generated with medium confidence">
            <a:extLst>
              <a:ext uri="{FF2B5EF4-FFF2-40B4-BE49-F238E27FC236}">
                <a16:creationId xmlns:a16="http://schemas.microsoft.com/office/drawing/2014/main" id="{2EDD5F7D-BB5F-ACA2-6231-CCC1EFEE016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75212" y="1634900"/>
            <a:ext cx="3594100" cy="3594100"/>
          </a:xfrm>
          <a:prstGeom prst="rect">
            <a:avLst/>
          </a:prstGeom>
          <a:ln>
            <a:noFill/>
          </a:ln>
        </p:spPr>
      </p:pic>
      <p:pic>
        <p:nvPicPr>
          <p:cNvPr id="31" name="Picture 30" descr="A blue line drawing of a child and child&#10;&#10;Description automatically generated">
            <a:extLst>
              <a:ext uri="{FF2B5EF4-FFF2-40B4-BE49-F238E27FC236}">
                <a16:creationId xmlns:a16="http://schemas.microsoft.com/office/drawing/2014/main" id="{7B195BFF-53BA-43A7-1B32-D3E298F6F99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69467" y="1935678"/>
            <a:ext cx="3009538" cy="300953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4B98368-DEF3-C8BD-C9AA-5C1C3803A73C}"/>
              </a:ext>
            </a:extLst>
          </p:cNvPr>
          <p:cNvSpPr txBox="1"/>
          <p:nvPr/>
        </p:nvSpPr>
        <p:spPr>
          <a:xfrm>
            <a:off x="10659979" y="501716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Picture 8" descr="A blue and green ear with sound waves&#10;&#10;Description automatically generated">
            <a:extLst>
              <a:ext uri="{FF2B5EF4-FFF2-40B4-BE49-F238E27FC236}">
                <a16:creationId xmlns:a16="http://schemas.microsoft.com/office/drawing/2014/main" id="{09C0E3D4-21C3-5893-DE15-2D35518BD749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2502" t="7146" r="10206" b="12979"/>
          <a:stretch/>
        </p:blipFill>
        <p:spPr>
          <a:xfrm>
            <a:off x="6406442" y="2150609"/>
            <a:ext cx="2360029" cy="2438883"/>
          </a:xfrm>
          <a:prstGeom prst="rect">
            <a:avLst/>
          </a:prstGeom>
        </p:spPr>
      </p:pic>
      <p:pic>
        <p:nvPicPr>
          <p:cNvPr id="13" name="Picture 12" descr="A group of people with speech bubbles&#10;&#10;Description automatically generated">
            <a:extLst>
              <a:ext uri="{FF2B5EF4-FFF2-40B4-BE49-F238E27FC236}">
                <a16:creationId xmlns:a16="http://schemas.microsoft.com/office/drawing/2014/main" id="{D713A646-ED4A-CB89-BF68-5A0557C5565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4136" t="20973" r="3582" b="8153"/>
          <a:stretch/>
        </p:blipFill>
        <p:spPr>
          <a:xfrm>
            <a:off x="6293922" y="2388709"/>
            <a:ext cx="2548887" cy="2266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18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7D91422-B695-964D-B978-3C4EBD04D2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2443733"/>
            <a:ext cx="4497387" cy="2478086"/>
          </a:xfrm>
        </p:spPr>
        <p:txBody>
          <a:bodyPr>
            <a:normAutofit/>
          </a:bodyPr>
          <a:lstStyle/>
          <a:p>
            <a:r>
              <a:rPr lang="en-US" sz="3000"/>
              <a:t>Kamal hasn't been eating properly because he's been feeling low and tearful and isn't sure why.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2AE4448A-4BB3-7246-BA89-7FCA2C4F6C48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4C11F"/>
              </a:solidFill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D323CDAC-3BAE-D44C-8F51-BFD6BB473813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0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D7DAD1B2-79A0-FC89-B106-C8C676EC26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506817" y="2338112"/>
            <a:ext cx="2184788" cy="2383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533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6">
            <a:extLst>
              <a:ext uri="{FF2B5EF4-FFF2-40B4-BE49-F238E27FC236}">
                <a16:creationId xmlns:a16="http://schemas.microsoft.com/office/drawing/2014/main" id="{5E9CA229-A203-114E-A24E-44B0BEA9316C}"/>
              </a:ext>
            </a:extLst>
          </p:cNvPr>
          <p:cNvSpPr txBox="1">
            <a:spLocks/>
          </p:cNvSpPr>
          <p:nvPr/>
        </p:nvSpPr>
        <p:spPr>
          <a:xfrm>
            <a:off x="684212" y="2420939"/>
            <a:ext cx="4040188" cy="3816351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000" b="1">
                <a:solidFill>
                  <a:schemeClr val="accent1">
                    <a:lumMod val="60000"/>
                    <a:lumOff val="40000"/>
                  </a:schemeClr>
                </a:solidFill>
                <a:ea typeface="Roboto Slab"/>
              </a:rPr>
              <a:t>What</a:t>
            </a:r>
            <a:r>
              <a:rPr lang="en-US" sz="3000">
                <a:ea typeface="Roboto Slab"/>
              </a:rPr>
              <a:t> do Alfie's and Kamal’s characters have in common?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8A76071B-2830-6109-C17F-DAE7033FAC9F}"/>
              </a:ext>
            </a:extLst>
          </p:cNvPr>
          <p:cNvSpPr/>
          <p:nvPr/>
        </p:nvSpPr>
        <p:spPr>
          <a:xfrm>
            <a:off x="5525280" y="1359000"/>
            <a:ext cx="4140000" cy="41400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4C11F"/>
              </a:solidFill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7476DFB2-CBA9-B47D-5B3F-8A78CA4FB393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0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D3764FF-5B37-9482-78B7-2D1CF53945B2}"/>
              </a:ext>
            </a:extLst>
          </p:cNvPr>
          <p:cNvGrpSpPr/>
          <p:nvPr/>
        </p:nvGrpSpPr>
        <p:grpSpPr>
          <a:xfrm>
            <a:off x="6024052" y="2262319"/>
            <a:ext cx="3096224" cy="2120010"/>
            <a:chOff x="6024052" y="2262319"/>
            <a:chExt cx="3096224" cy="2120010"/>
          </a:xfrm>
        </p:grpSpPr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5D84E022-1304-424F-C0BF-FC992F58E0F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777888">
              <a:off x="6024052" y="2262319"/>
              <a:ext cx="1584973" cy="1487446"/>
            </a:xfrm>
            <a:prstGeom prst="rect">
              <a:avLst/>
            </a:prstGeom>
          </p:spPr>
        </p:pic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5849D9AC-29B6-B2B0-1968-E20E1A5E40E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72891">
              <a:off x="7635067" y="2762099"/>
              <a:ext cx="1485209" cy="16202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47020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6">
            <a:extLst>
              <a:ext uri="{FF2B5EF4-FFF2-40B4-BE49-F238E27FC236}">
                <a16:creationId xmlns:a16="http://schemas.microsoft.com/office/drawing/2014/main" id="{5E9CA229-A203-114E-A24E-44B0BEA9316C}"/>
              </a:ext>
            </a:extLst>
          </p:cNvPr>
          <p:cNvSpPr txBox="1">
            <a:spLocks/>
          </p:cNvSpPr>
          <p:nvPr/>
        </p:nvSpPr>
        <p:spPr>
          <a:xfrm>
            <a:off x="684212" y="2420939"/>
            <a:ext cx="4040188" cy="381635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0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How</a:t>
            </a:r>
            <a:r>
              <a:rPr lang="en-US" sz="3000"/>
              <a:t> do we know, like with Alfie and Kamal, that someone might need to seek help for their </a:t>
            </a:r>
            <a:r>
              <a:rPr lang="en-US" sz="30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mental health</a:t>
            </a:r>
            <a:r>
              <a:rPr lang="en-US" sz="3000"/>
              <a:t>?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C42C84B7-D31C-6E37-50EF-2D4326D6B5EE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4C11F"/>
              </a:solidFill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E926545F-5488-CC2C-D431-3FE3A57BC08A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0</a:t>
            </a:r>
          </a:p>
        </p:txBody>
      </p:sp>
      <p:pic>
        <p:nvPicPr>
          <p:cNvPr id="8" name="Picture 7" descr="A light bulb with lines on it&#10;&#10;Description automatically generated">
            <a:extLst>
              <a:ext uri="{FF2B5EF4-FFF2-40B4-BE49-F238E27FC236}">
                <a16:creationId xmlns:a16="http://schemas.microsoft.com/office/drawing/2014/main" id="{083DD1D6-4C10-83B6-826E-AFA3A530E9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6180" y="1784350"/>
            <a:ext cx="2654300" cy="328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690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8AC8E9C8-140A-13D6-C9EA-077DB1E073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3500">
                <a:latin typeface="Brown" pitchFamily="2" charset="0"/>
              </a:rPr>
              <a:t>Ask for help if a problem is getting in the way of your life</a:t>
            </a:r>
          </a:p>
        </p:txBody>
      </p:sp>
      <p:sp>
        <p:nvSpPr>
          <p:cNvPr id="9" name="Content Placeholder 6">
            <a:extLst>
              <a:ext uri="{FF2B5EF4-FFF2-40B4-BE49-F238E27FC236}">
                <a16:creationId xmlns:a16="http://schemas.microsoft.com/office/drawing/2014/main" id="{09522383-497C-C945-8E73-059AE8DA6E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3092355"/>
            <a:ext cx="4438393" cy="2478086"/>
          </a:xfrm>
        </p:spPr>
        <p:txBody>
          <a:bodyPr>
            <a:normAutofit/>
          </a:bodyPr>
          <a:lstStyle/>
          <a:p>
            <a:r>
              <a:rPr lang="en-GB" sz="3000">
                <a:latin typeface="Roboto Slab" pitchFamily="2" charset="0"/>
              </a:rPr>
              <a:t>It can be hard to know what is ‘normal’.</a:t>
            </a:r>
          </a:p>
          <a:p>
            <a:endParaRPr lang="en-GB" sz="2400">
              <a:latin typeface="Roboto Slab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7FB594D-B69D-BC0C-8126-499CCC093961}"/>
              </a:ext>
            </a:extLst>
          </p:cNvPr>
          <p:cNvSpPr txBox="1"/>
          <p:nvPr/>
        </p:nvSpPr>
        <p:spPr>
          <a:xfrm>
            <a:off x="602698" y="3050128"/>
            <a:ext cx="4833256" cy="18466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000">
                <a:solidFill>
                  <a:srgbClr val="005E84"/>
                </a:solidFill>
                <a:latin typeface="Roboto Slab" pitchFamily="2" charset="0"/>
              </a:rPr>
              <a:t>Some problems go away on their own, but some don’t.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>
              <a:solidFill>
                <a:srgbClr val="005E84"/>
              </a:solidFill>
              <a:latin typeface="Roboto Slab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E829238-4B0F-6B97-27E4-CED9AA70073B}"/>
              </a:ext>
            </a:extLst>
          </p:cNvPr>
          <p:cNvSpPr txBox="1"/>
          <p:nvPr/>
        </p:nvSpPr>
        <p:spPr>
          <a:xfrm>
            <a:off x="602698" y="3050128"/>
            <a:ext cx="483325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000">
                <a:solidFill>
                  <a:srgbClr val="005E84"/>
                </a:solidFill>
                <a:latin typeface="Roboto Slab" pitchFamily="2" charset="0"/>
              </a:rPr>
              <a:t>If something is making you upset or interfering with your life, it’s a good idea to get some support.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5260DBA6-F6EA-C741-C1CF-1D96128783B1}"/>
              </a:ext>
            </a:extLst>
          </p:cNvPr>
          <p:cNvGrpSpPr/>
          <p:nvPr/>
        </p:nvGrpSpPr>
        <p:grpSpPr>
          <a:xfrm>
            <a:off x="5529211" y="1359000"/>
            <a:ext cx="4140000" cy="4140000"/>
            <a:chOff x="5529211" y="1359000"/>
            <a:chExt cx="4140000" cy="4140000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3DC862C2-05ED-0A04-7A13-FAC1BCBE5EDD}"/>
                </a:ext>
              </a:extLst>
            </p:cNvPr>
            <p:cNvSpPr/>
            <p:nvPr/>
          </p:nvSpPr>
          <p:spPr>
            <a:xfrm>
              <a:off x="5529211" y="1359000"/>
              <a:ext cx="4140000" cy="41400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94C11F"/>
                </a:solidFill>
              </a:endParaRPr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F27736AD-A427-B46E-ABCD-09080CBF54CC}"/>
                </a:ext>
              </a:extLst>
            </p:cNvPr>
            <p:cNvSpPr/>
            <p:nvPr/>
          </p:nvSpPr>
          <p:spPr>
            <a:xfrm>
              <a:off x="5799211" y="1629000"/>
              <a:ext cx="3600000" cy="360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/>
                <a:t>Generic-Multi Use-42.png</a:t>
              </a:r>
            </a:p>
          </p:txBody>
        </p:sp>
        <p:pic>
          <p:nvPicPr>
            <p:cNvPr id="5" name="Picture 4" descr="Logo&#10;&#10;Description automatically generated">
              <a:extLst>
                <a:ext uri="{FF2B5EF4-FFF2-40B4-BE49-F238E27FC236}">
                  <a16:creationId xmlns:a16="http://schemas.microsoft.com/office/drawing/2014/main" id="{6F3B429D-8B53-F634-E6B6-5D44EAE2F6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86397" y="2097911"/>
              <a:ext cx="1974888" cy="25843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86837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BF9E6B7B-2D64-415E-95E4-DC0AB5B62B2F}"/>
              </a:ext>
            </a:extLst>
          </p:cNvPr>
          <p:cNvSpPr txBox="1">
            <a:spLocks/>
          </p:cNvSpPr>
          <p:nvPr/>
        </p:nvSpPr>
        <p:spPr>
          <a:xfrm>
            <a:off x="457200" y="1560243"/>
            <a:ext cx="8208912" cy="4446866"/>
          </a:xfrm>
          <a:prstGeom prst="rect">
            <a:avLst/>
          </a:prstGeom>
        </p:spPr>
        <p:txBody>
          <a:bodyPr anchor="t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GB" sz="4000">
              <a:solidFill>
                <a:srgbClr val="49AA43"/>
              </a:solidFill>
              <a:latin typeface="+mj-lt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546410-A1A5-8997-6235-CCCEFBEB30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2893563"/>
            <a:ext cx="6311555" cy="1070874"/>
          </a:xfrm>
        </p:spPr>
        <p:txBody>
          <a:bodyPr/>
          <a:lstStyle/>
          <a:p>
            <a:r>
              <a:rPr lang="en-GB">
                <a:latin typeface="Brown" pitchFamily="2" charset="0"/>
                <a:ea typeface="Roboto Slab" pitchFamily="2" charset="0"/>
                <a:cs typeface="Roboto Slab" pitchFamily="2" charset="0"/>
              </a:rPr>
              <a:t>Break</a:t>
            </a:r>
          </a:p>
        </p:txBody>
      </p:sp>
      <p:pic>
        <p:nvPicPr>
          <p:cNvPr id="6" name="Picture 5" descr="A person holding a cup of coffee&#10;&#10;Description automatically generated">
            <a:extLst>
              <a:ext uri="{FF2B5EF4-FFF2-40B4-BE49-F238E27FC236}">
                <a16:creationId xmlns:a16="http://schemas.microsoft.com/office/drawing/2014/main" id="{283B3285-DACA-270D-6355-BE2BCCEAD8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9798" y="3534502"/>
            <a:ext cx="274320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52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BF9E6B7B-2D64-415E-95E4-DC0AB5B62B2F}"/>
              </a:ext>
            </a:extLst>
          </p:cNvPr>
          <p:cNvSpPr txBox="1">
            <a:spLocks/>
          </p:cNvSpPr>
          <p:nvPr/>
        </p:nvSpPr>
        <p:spPr>
          <a:xfrm>
            <a:off x="467544" y="1243288"/>
            <a:ext cx="8208912" cy="4446866"/>
          </a:xfrm>
          <a:prstGeom prst="rect">
            <a:avLst/>
          </a:prstGeom>
        </p:spPr>
        <p:txBody>
          <a:bodyPr anchor="t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GB" sz="4000">
              <a:solidFill>
                <a:srgbClr val="49AA43"/>
              </a:solidFill>
              <a:latin typeface="+mj-lt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546410-A1A5-8997-6235-CCCEFBEB30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2794253"/>
            <a:ext cx="5545915" cy="1070874"/>
          </a:xfrm>
        </p:spPr>
        <p:txBody>
          <a:bodyPr/>
          <a:lstStyle/>
          <a:p>
            <a:r>
              <a:rPr lang="en-GB">
                <a:latin typeface="Brown" pitchFamily="2" charset="0"/>
                <a:ea typeface="Roboto Slab" pitchFamily="2" charset="0"/>
                <a:cs typeface="Roboto Slab" pitchFamily="2" charset="0"/>
              </a:rPr>
              <a:t>Exploring feelings about seeking help</a:t>
            </a:r>
          </a:p>
        </p:txBody>
      </p:sp>
      <p:pic>
        <p:nvPicPr>
          <p:cNvPr id="8" name="Picture 7" descr="A blue circle with a black background&#10;&#10;Description automatically generated">
            <a:extLst>
              <a:ext uri="{FF2B5EF4-FFF2-40B4-BE49-F238E27FC236}">
                <a16:creationId xmlns:a16="http://schemas.microsoft.com/office/drawing/2014/main" id="{347A5177-D680-0D6A-5B42-A40AA829BD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0128" y="5291371"/>
            <a:ext cx="1262660" cy="1262660"/>
          </a:xfrm>
          <a:prstGeom prst="rect">
            <a:avLst/>
          </a:prstGeom>
        </p:spPr>
      </p:pic>
      <p:pic>
        <p:nvPicPr>
          <p:cNvPr id="12" name="Picture 11" descr="A blue outline of a magnifying glass&#10;&#10;Description automatically generated">
            <a:extLst>
              <a:ext uri="{FF2B5EF4-FFF2-40B4-BE49-F238E27FC236}">
                <a16:creationId xmlns:a16="http://schemas.microsoft.com/office/drawing/2014/main" id="{90260422-4431-1C1C-37C1-8A9EF05E0E2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722" b="4387"/>
          <a:stretch/>
        </p:blipFill>
        <p:spPr>
          <a:xfrm>
            <a:off x="6213986" y="3299629"/>
            <a:ext cx="1274139" cy="1459669"/>
          </a:xfrm>
          <a:prstGeom prst="rect">
            <a:avLst/>
          </a:prstGeom>
        </p:spPr>
      </p:pic>
      <p:pic>
        <p:nvPicPr>
          <p:cNvPr id="13" name="Picture 12" descr="A blue arrows in a circle&#10;&#10;Description automatically generated">
            <a:extLst>
              <a:ext uri="{FF2B5EF4-FFF2-40B4-BE49-F238E27FC236}">
                <a16:creationId xmlns:a16="http://schemas.microsoft.com/office/drawing/2014/main" id="{83EB7410-BFC8-4FB3-3EB8-7ED2984965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28963" y="2532904"/>
            <a:ext cx="1071906" cy="1071906"/>
          </a:xfrm>
          <a:prstGeom prst="rect">
            <a:avLst/>
          </a:prstGeom>
        </p:spPr>
      </p:pic>
      <p:pic>
        <p:nvPicPr>
          <p:cNvPr id="16" name="Picture 15" descr="A blue lightning bolt on a black background&#10;&#10;Description automatically generated">
            <a:extLst>
              <a:ext uri="{FF2B5EF4-FFF2-40B4-BE49-F238E27FC236}">
                <a16:creationId xmlns:a16="http://schemas.microsoft.com/office/drawing/2014/main" id="{9B942D4C-4A89-5ADA-3543-122A43F8522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454978">
            <a:off x="4766596" y="5545137"/>
            <a:ext cx="833275" cy="953645"/>
          </a:xfrm>
          <a:prstGeom prst="rect">
            <a:avLst/>
          </a:prstGeom>
        </p:spPr>
      </p:pic>
      <p:pic>
        <p:nvPicPr>
          <p:cNvPr id="17" name="Picture 16" descr="A blue star on a black background&#10;&#10;Description automatically generated">
            <a:extLst>
              <a:ext uri="{FF2B5EF4-FFF2-40B4-BE49-F238E27FC236}">
                <a16:creationId xmlns:a16="http://schemas.microsoft.com/office/drawing/2014/main" id="{3B182898-82C7-5F30-5C07-40288F819E8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47847" y="4759298"/>
            <a:ext cx="1729265" cy="1262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918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6">
            <a:extLst>
              <a:ext uri="{FF2B5EF4-FFF2-40B4-BE49-F238E27FC236}">
                <a16:creationId xmlns:a16="http://schemas.microsoft.com/office/drawing/2014/main" id="{5E9CA229-A203-114E-A24E-44B0BEA9316C}"/>
              </a:ext>
            </a:extLst>
          </p:cNvPr>
          <p:cNvSpPr txBox="1">
            <a:spLocks/>
          </p:cNvSpPr>
          <p:nvPr/>
        </p:nvSpPr>
        <p:spPr>
          <a:xfrm>
            <a:off x="684212" y="2420939"/>
            <a:ext cx="4040188" cy="381635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0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How</a:t>
            </a:r>
            <a:r>
              <a:rPr lang="en-US" sz="3000"/>
              <a:t> might someone feel about asking for help with their </a:t>
            </a:r>
            <a:r>
              <a:rPr lang="en-US" sz="30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mental health</a:t>
            </a:r>
            <a:r>
              <a:rPr lang="en-US" sz="3000"/>
              <a:t>?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C42C84B7-D31C-6E37-50EF-2D4326D6B5EE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79A3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4C11F"/>
              </a:solidFill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E926545F-5488-CC2C-D431-3FE3A57BC08A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0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26D4B3E-5C22-15FF-0E8C-BC475D1A7A99}"/>
              </a:ext>
            </a:extLst>
          </p:cNvPr>
          <p:cNvGrpSpPr/>
          <p:nvPr/>
        </p:nvGrpSpPr>
        <p:grpSpPr>
          <a:xfrm>
            <a:off x="5735874" y="1811173"/>
            <a:ext cx="3522575" cy="3520191"/>
            <a:chOff x="5735874" y="1811173"/>
            <a:chExt cx="3522575" cy="3520191"/>
          </a:xfrm>
        </p:grpSpPr>
        <p:pic>
          <p:nvPicPr>
            <p:cNvPr id="6" name="Picture 5" descr="A blue face with a sad face&#10;&#10;Description automatically generated">
              <a:extLst>
                <a:ext uri="{FF2B5EF4-FFF2-40B4-BE49-F238E27FC236}">
                  <a16:creationId xmlns:a16="http://schemas.microsoft.com/office/drawing/2014/main" id="{E6DEB120-01F4-995A-B375-26FC960A456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342106" y="1811173"/>
              <a:ext cx="1408957" cy="1408957"/>
            </a:xfrm>
            <a:prstGeom prst="rect">
              <a:avLst/>
            </a:prstGeom>
          </p:spPr>
        </p:pic>
        <p:pic>
          <p:nvPicPr>
            <p:cNvPr id="8" name="Picture 7" descr="A blue face with a black background&#10;&#10;Description automatically generated">
              <a:extLst>
                <a:ext uri="{FF2B5EF4-FFF2-40B4-BE49-F238E27FC236}">
                  <a16:creationId xmlns:a16="http://schemas.microsoft.com/office/drawing/2014/main" id="{12B71B86-F05C-3FA1-1BD0-ACB596CB896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35874" y="2936177"/>
              <a:ext cx="1437821" cy="1437821"/>
            </a:xfrm>
            <a:prstGeom prst="rect">
              <a:avLst/>
            </a:prstGeom>
          </p:spPr>
        </p:pic>
        <p:pic>
          <p:nvPicPr>
            <p:cNvPr id="10" name="Picture 9" descr="A blue circle with a face drawn on it&#10;&#10;Description automatically generated">
              <a:extLst>
                <a:ext uri="{FF2B5EF4-FFF2-40B4-BE49-F238E27FC236}">
                  <a16:creationId xmlns:a16="http://schemas.microsoft.com/office/drawing/2014/main" id="{669B7958-87D7-2E46-968F-E92BBCC6B3A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693253" y="3893543"/>
              <a:ext cx="1437821" cy="1437821"/>
            </a:xfrm>
            <a:prstGeom prst="rect">
              <a:avLst/>
            </a:prstGeom>
          </p:spPr>
        </p:pic>
        <p:pic>
          <p:nvPicPr>
            <p:cNvPr id="14" name="Picture 13" descr="A yellow and blue smiley face&#10;&#10;Description automatically generated">
              <a:extLst>
                <a:ext uri="{FF2B5EF4-FFF2-40B4-BE49-F238E27FC236}">
                  <a16:creationId xmlns:a16="http://schemas.microsoft.com/office/drawing/2014/main" id="{8ADF6B38-4D80-C413-3EBF-7E06E50418F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543391" y="1942878"/>
              <a:ext cx="1486122" cy="1486122"/>
            </a:xfrm>
            <a:prstGeom prst="rect">
              <a:avLst/>
            </a:prstGeom>
          </p:spPr>
        </p:pic>
        <p:pic>
          <p:nvPicPr>
            <p:cNvPr id="16" name="Picture 15" descr="A green face with blue outline&#10;&#10;Description automatically generated">
              <a:extLst>
                <a:ext uri="{FF2B5EF4-FFF2-40B4-BE49-F238E27FC236}">
                  <a16:creationId xmlns:a16="http://schemas.microsoft.com/office/drawing/2014/main" id="{D736E594-63A5-B67D-F2A0-0DBA2714AD4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772327" y="3185998"/>
              <a:ext cx="1486122" cy="148612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62305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6">
            <a:extLst>
              <a:ext uri="{FF2B5EF4-FFF2-40B4-BE49-F238E27FC236}">
                <a16:creationId xmlns:a16="http://schemas.microsoft.com/office/drawing/2014/main" id="{5E9CA229-A203-114E-A24E-44B0BEA9316C}"/>
              </a:ext>
            </a:extLst>
          </p:cNvPr>
          <p:cNvSpPr txBox="1">
            <a:spLocks/>
          </p:cNvSpPr>
          <p:nvPr/>
        </p:nvSpPr>
        <p:spPr>
          <a:xfrm>
            <a:off x="684212" y="2420939"/>
            <a:ext cx="4040188" cy="3816351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000" b="1">
                <a:solidFill>
                  <a:schemeClr val="accent1">
                    <a:lumMod val="60000"/>
                    <a:lumOff val="40000"/>
                  </a:schemeClr>
                </a:solidFill>
                <a:ea typeface="Roboto Slab"/>
              </a:rPr>
              <a:t>What</a:t>
            </a:r>
            <a:r>
              <a:rPr lang="en-US" sz="3000">
                <a:ea typeface="Roboto Slab"/>
              </a:rPr>
              <a:t> might happen to that worry or problem if they don't seek help?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C42C84B7-D31C-6E37-50EF-2D4326D6B5EE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4C11F"/>
              </a:solidFill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E926545F-5488-CC2C-D431-3FE3A57BC08A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0</a:t>
            </a:r>
          </a:p>
        </p:txBody>
      </p:sp>
      <p:pic>
        <p:nvPicPr>
          <p:cNvPr id="6" name="Picture 5" descr="A blue arrows in a circle&#10;&#10;Description automatically generated">
            <a:extLst>
              <a:ext uri="{FF2B5EF4-FFF2-40B4-BE49-F238E27FC236}">
                <a16:creationId xmlns:a16="http://schemas.microsoft.com/office/drawing/2014/main" id="{A6EBE43C-BB89-7132-D121-A69610B232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9213" y="1708903"/>
            <a:ext cx="3440197" cy="3440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891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8AC8E9C8-140A-13D6-C9EA-077DB1E073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>
                <a:latin typeface="Brown" pitchFamily="2" charset="0"/>
              </a:rPr>
              <a:t>Remember that asking for help is a good thing</a:t>
            </a:r>
          </a:p>
        </p:txBody>
      </p:sp>
      <p:sp>
        <p:nvSpPr>
          <p:cNvPr id="9" name="Content Placeholder 6">
            <a:extLst>
              <a:ext uri="{FF2B5EF4-FFF2-40B4-BE49-F238E27FC236}">
                <a16:creationId xmlns:a16="http://schemas.microsoft.com/office/drawing/2014/main" id="{09522383-497C-C945-8E73-059AE8DA6E0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sz="3000">
                <a:latin typeface="Roboto Slab" pitchFamily="2" charset="0"/>
              </a:rPr>
              <a:t>It’s okay (and brave) to ask for help!</a:t>
            </a:r>
          </a:p>
          <a:p>
            <a:endParaRPr lang="en-GB" sz="2400">
              <a:latin typeface="Roboto Slab" pitchFamily="2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3DC862C2-05ED-0A04-7A13-FAC1BCBE5EDD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4C11F"/>
              </a:solidFill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F27736AD-A427-B46E-ABCD-09080CBF54CC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94C5B7-B81B-D4E9-5843-7A18A56CB702}"/>
              </a:ext>
            </a:extLst>
          </p:cNvPr>
          <p:cNvSpPr txBox="1"/>
          <p:nvPr/>
        </p:nvSpPr>
        <p:spPr>
          <a:xfrm>
            <a:off x="602698" y="2401562"/>
            <a:ext cx="483325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000">
                <a:solidFill>
                  <a:srgbClr val="005E84"/>
                </a:solidFill>
                <a:latin typeface="Roboto Slab" pitchFamily="2" charset="0"/>
              </a:rPr>
              <a:t>Some people might not know what to say at first but that doesn’t mean they don’t want to help.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094538C-42DD-2823-8317-D02C8BB8B113}"/>
              </a:ext>
            </a:extLst>
          </p:cNvPr>
          <p:cNvSpPr txBox="1"/>
          <p:nvPr/>
        </p:nvSpPr>
        <p:spPr>
          <a:xfrm>
            <a:off x="610187" y="2398818"/>
            <a:ext cx="483325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000">
                <a:solidFill>
                  <a:srgbClr val="005E84"/>
                </a:solidFill>
                <a:latin typeface="Roboto Slab" pitchFamily="2" charset="0"/>
              </a:rPr>
              <a:t>Try not to let this put you off asking for help.</a:t>
            </a:r>
          </a:p>
        </p:txBody>
      </p:sp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037B5417-70BD-4274-845C-39A2B46B54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6397" y="2097911"/>
            <a:ext cx="1974888" cy="2584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243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546410-A1A5-8997-6235-CCCEFBEB30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3161953"/>
            <a:ext cx="6311555" cy="1070874"/>
          </a:xfrm>
        </p:spPr>
        <p:txBody>
          <a:bodyPr anchor="t">
            <a:normAutofit/>
          </a:bodyPr>
          <a:lstStyle/>
          <a:p>
            <a:r>
              <a:rPr lang="en-GB">
                <a:latin typeface="Brown" pitchFamily="2" charset="0"/>
              </a:rPr>
              <a:t>Asking for help</a:t>
            </a:r>
          </a:p>
        </p:txBody>
      </p:sp>
      <p:pic>
        <p:nvPicPr>
          <p:cNvPr id="8" name="Picture 7" descr="A blue and black speech bubble&#10;&#10;Description automatically generated">
            <a:extLst>
              <a:ext uri="{FF2B5EF4-FFF2-40B4-BE49-F238E27FC236}">
                <a16:creationId xmlns:a16="http://schemas.microsoft.com/office/drawing/2014/main" id="{3A0EB3F9-123B-1B3D-7748-0C7CF68E90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561143">
            <a:off x="-222181" y="206410"/>
            <a:ext cx="2456938" cy="2211825"/>
          </a:xfrm>
          <a:prstGeom prst="rect">
            <a:avLst/>
          </a:prstGeom>
        </p:spPr>
      </p:pic>
      <p:pic>
        <p:nvPicPr>
          <p:cNvPr id="4" name="Picture 3" descr="A blue and black speech bubble&#10;&#10;Description automatically generated">
            <a:extLst>
              <a:ext uri="{FF2B5EF4-FFF2-40B4-BE49-F238E27FC236}">
                <a16:creationId xmlns:a16="http://schemas.microsoft.com/office/drawing/2014/main" id="{EBFA42F1-1AC6-1C21-92E0-529D39BB9E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68153">
            <a:off x="6906635" y="3878669"/>
            <a:ext cx="1986490" cy="1788311"/>
          </a:xfrm>
          <a:prstGeom prst="rect">
            <a:avLst/>
          </a:prstGeom>
        </p:spPr>
      </p:pic>
      <p:pic>
        <p:nvPicPr>
          <p:cNvPr id="14" name="Picture 13" descr="A blue and black speech bubble&#10;&#10;Description automatically generated">
            <a:extLst>
              <a:ext uri="{FF2B5EF4-FFF2-40B4-BE49-F238E27FC236}">
                <a16:creationId xmlns:a16="http://schemas.microsoft.com/office/drawing/2014/main" id="{F2273673-AEE7-14A3-F64B-3E641274E4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-12918"/>
            <a:ext cx="2592488" cy="2318426"/>
          </a:xfrm>
          <a:prstGeom prst="rect">
            <a:avLst/>
          </a:prstGeom>
        </p:spPr>
      </p:pic>
      <p:pic>
        <p:nvPicPr>
          <p:cNvPr id="3" name="Picture 2" descr="A blue and black speech bubble&#10;&#10;Description automatically generated">
            <a:extLst>
              <a:ext uri="{FF2B5EF4-FFF2-40B4-BE49-F238E27FC236}">
                <a16:creationId xmlns:a16="http://schemas.microsoft.com/office/drawing/2014/main" id="{0CE8EF8C-16E5-BFC7-7C71-1AA106F588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662675">
            <a:off x="972807" y="4075351"/>
            <a:ext cx="2909619" cy="2602031"/>
          </a:xfrm>
          <a:prstGeom prst="rect">
            <a:avLst/>
          </a:prstGeom>
        </p:spPr>
      </p:pic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BF9E6B7B-2D64-415E-95E4-DC0AB5B62B2F}"/>
              </a:ext>
            </a:extLst>
          </p:cNvPr>
          <p:cNvSpPr txBox="1">
            <a:spLocks/>
          </p:cNvSpPr>
          <p:nvPr/>
        </p:nvSpPr>
        <p:spPr>
          <a:xfrm>
            <a:off x="457200" y="1560243"/>
            <a:ext cx="8208912" cy="4446866"/>
          </a:xfrm>
          <a:prstGeom prst="rect">
            <a:avLst/>
          </a:prstGeom>
        </p:spPr>
        <p:txBody>
          <a:bodyPr anchor="t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GB" sz="4000">
              <a:solidFill>
                <a:srgbClr val="49AA43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56856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3">
            <a:extLst>
              <a:ext uri="{FF2B5EF4-FFF2-40B4-BE49-F238E27FC236}">
                <a16:creationId xmlns:a16="http://schemas.microsoft.com/office/drawing/2014/main" id="{7B3C45C6-7550-074D-93F6-F64880A8E4E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anchor="t" anchorCtr="0"/>
          <a:lstStyle/>
          <a:p>
            <a:r>
              <a:rPr lang="en-GB">
                <a:latin typeface="Brown" pitchFamily="2" charset="0"/>
              </a:rPr>
              <a:t>Working together…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498AF5D3-E9D9-7E45-9D82-0407475C85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1518250"/>
            <a:ext cx="6109779" cy="2478086"/>
          </a:xfrm>
        </p:spPr>
        <p:txBody>
          <a:bodyPr vert="horz" lIns="0" tIns="0" rIns="0" bIns="0" rtlCol="0" anchor="t">
            <a:noAutofit/>
          </a:bodyPr>
          <a:lstStyle/>
          <a:p>
            <a:pPr marL="360000" indent="-252000">
              <a:spcAft>
                <a:spcPts val="0"/>
              </a:spcAft>
              <a:buFont typeface="Arial,Sans-Serif" panose="020B0604020202020204" pitchFamily="34" charset="0"/>
              <a:buChar char="•"/>
            </a:pPr>
            <a:r>
              <a:rPr lang="en-GB" sz="2400">
                <a:latin typeface="Roboto Slab" pitchFamily="2" charset="0"/>
                <a:ea typeface="Roboto Slab" pitchFamily="2" charset="0"/>
                <a:cs typeface="Roboto Slab" pitchFamily="2" charset="0"/>
              </a:rPr>
              <a:t>Be kind to each other</a:t>
            </a:r>
          </a:p>
          <a:p>
            <a:pPr marL="360000" indent="-252000">
              <a:spcAft>
                <a:spcPts val="0"/>
              </a:spcAft>
              <a:buFont typeface="Arial,Sans-Serif" panose="020B0604020202020204" pitchFamily="34" charset="0"/>
              <a:buChar char="•"/>
            </a:pPr>
            <a:r>
              <a:rPr lang="en-GB" sz="2400">
                <a:latin typeface="Roboto Slab" pitchFamily="2" charset="0"/>
                <a:ea typeface="Roboto Slab" pitchFamily="2" charset="0"/>
                <a:cs typeface="Roboto Slab" pitchFamily="2" charset="0"/>
              </a:rPr>
              <a:t>Listen to the person talking</a:t>
            </a:r>
          </a:p>
          <a:p>
            <a:pPr marL="360000" indent="-252000">
              <a:spcAft>
                <a:spcPts val="0"/>
              </a:spcAft>
              <a:buFont typeface="Arial,Sans-Serif" panose="020B0604020202020204" pitchFamily="34" charset="0"/>
              <a:buChar char="•"/>
            </a:pPr>
            <a:r>
              <a:rPr lang="en-GB" sz="2400">
                <a:latin typeface="Roboto Slab" pitchFamily="2" charset="0"/>
                <a:ea typeface="Roboto Slab" pitchFamily="2" charset="0"/>
                <a:cs typeface="Roboto Slab" pitchFamily="2" charset="0"/>
              </a:rPr>
              <a:t>Put your hands up to share</a:t>
            </a:r>
          </a:p>
          <a:p>
            <a:pPr marL="360000" indent="-252000">
              <a:spcAft>
                <a:spcPts val="0"/>
              </a:spcAft>
              <a:buFont typeface="Arial,Sans-Serif" panose="020B0604020202020204" pitchFamily="34" charset="0"/>
              <a:buChar char="•"/>
            </a:pPr>
            <a:r>
              <a:rPr lang="en-GB" sz="2400">
                <a:latin typeface="Roboto Slab" pitchFamily="2" charset="0"/>
                <a:ea typeface="Roboto Slab" pitchFamily="2" charset="0"/>
                <a:cs typeface="Roboto Slab" pitchFamily="2" charset="0"/>
              </a:rPr>
              <a:t>If you don't want to share you don't have to</a:t>
            </a:r>
          </a:p>
          <a:p>
            <a:pPr marL="360000" indent="-252000">
              <a:spcAft>
                <a:spcPts val="0"/>
              </a:spcAft>
              <a:buFont typeface="Arial,Sans-Serif" panose="020B0604020202020204" pitchFamily="34" charset="0"/>
              <a:buChar char="•"/>
            </a:pPr>
            <a:r>
              <a:rPr lang="en-GB" sz="2400">
                <a:latin typeface="Roboto Slab" pitchFamily="2" charset="0"/>
                <a:ea typeface="Roboto Slab" pitchFamily="2" charset="0"/>
                <a:cs typeface="Roboto Slab" pitchFamily="2" charset="0"/>
              </a:rPr>
              <a:t>If you have a question, do ask as others may be thinking the same thing</a:t>
            </a:r>
          </a:p>
          <a:p>
            <a:pPr marL="360000" indent="-252000">
              <a:spcAft>
                <a:spcPts val="0"/>
              </a:spcAft>
              <a:buFont typeface="Arial,Sans-Serif" panose="020B0604020202020204" pitchFamily="34" charset="0"/>
              <a:buChar char="•"/>
            </a:pPr>
            <a:r>
              <a:rPr lang="en-GB" sz="2400">
                <a:latin typeface="Roboto Slab" pitchFamily="2" charset="0"/>
                <a:ea typeface="Roboto Slab" pitchFamily="2" charset="0"/>
                <a:cs typeface="Roboto Slab" pitchFamily="2" charset="0"/>
              </a:rPr>
              <a:t>If you feel comfortable it is good to talk about your own experiences but not other people's'</a:t>
            </a:r>
          </a:p>
          <a:p>
            <a:pPr marL="360000" indent="-252000">
              <a:spcAft>
                <a:spcPts val="0"/>
              </a:spcAft>
              <a:buFont typeface="Arial,Sans-Serif" panose="020B0604020202020204" pitchFamily="34" charset="0"/>
              <a:buChar char="•"/>
            </a:pPr>
            <a:r>
              <a:rPr lang="en-GB" sz="2400">
                <a:latin typeface="Roboto Slab" pitchFamily="2" charset="0"/>
                <a:ea typeface="Roboto Slab" pitchFamily="2" charset="0"/>
                <a:cs typeface="Roboto Slab" pitchFamily="2" charset="0"/>
              </a:rPr>
              <a:t>Speak to an adult in private if you feel worried about anything that comes up in the session</a:t>
            </a:r>
          </a:p>
          <a:p>
            <a:pPr marL="342900" indent="-342900">
              <a:buFont typeface="Arial,Sans-Serif" panose="020B0604020202020204" pitchFamily="34" charset="0"/>
              <a:buChar char="•"/>
            </a:pPr>
            <a:endParaRPr lang="en-GB" sz="2400">
              <a:latin typeface="Brown-RegularItalic"/>
              <a:ea typeface="Roboto Slab" pitchFamily="2" charset="0"/>
            </a:endParaRPr>
          </a:p>
          <a:p>
            <a:pPr marL="342900" indent="-342900">
              <a:buFont typeface="Arial,Sans-Serif" panose="020B0604020202020204" pitchFamily="34" charset="0"/>
              <a:buChar char="•"/>
            </a:pPr>
            <a:endParaRPr lang="en-GB" sz="2400">
              <a:latin typeface="Brown-RegularItalic"/>
              <a:ea typeface="Roboto Slab" pitchFamily="2" charset="0"/>
              <a:cs typeface="Roboto Slab"/>
            </a:endParaRPr>
          </a:p>
          <a:p>
            <a:pPr indent="-285750">
              <a:buFont typeface="Arial" panose="020B0604020202020204" pitchFamily="34" charset="0"/>
              <a:buChar char="•"/>
            </a:pPr>
            <a:endParaRPr lang="en-GB" sz="240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>
              <a:latin typeface="Roboto Slab"/>
              <a:ea typeface="Roboto Slab"/>
              <a:cs typeface="Roboto Slab"/>
            </a:endParaRPr>
          </a:p>
        </p:txBody>
      </p:sp>
    </p:spTree>
    <p:extLst>
      <p:ext uri="{BB962C8B-B14F-4D97-AF65-F5344CB8AC3E}">
        <p14:creationId xmlns:p14="http://schemas.microsoft.com/office/powerpoint/2010/main" val="692276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8AC8E9C8-140A-13D6-C9EA-077DB1E073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>
                <a:latin typeface="Brown" pitchFamily="2" charset="0"/>
              </a:rPr>
              <a:t>There are different types of support available</a:t>
            </a:r>
          </a:p>
        </p:txBody>
      </p:sp>
      <p:sp>
        <p:nvSpPr>
          <p:cNvPr id="9" name="Content Placeholder 6">
            <a:extLst>
              <a:ext uri="{FF2B5EF4-FFF2-40B4-BE49-F238E27FC236}">
                <a16:creationId xmlns:a16="http://schemas.microsoft.com/office/drawing/2014/main" id="{09522383-497C-C945-8E73-059AE8DA6E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4" y="2443733"/>
            <a:ext cx="4739494" cy="3140990"/>
          </a:xfrm>
        </p:spPr>
        <p:txBody>
          <a:bodyPr>
            <a:normAutofit fontScale="92500" lnSpcReduction="20000"/>
          </a:bodyPr>
          <a:lstStyle/>
          <a:p>
            <a:r>
              <a:rPr lang="en-GB" sz="3000">
                <a:latin typeface="Roboto Slab" pitchFamily="2" charset="0"/>
              </a:rPr>
              <a:t>Some services might be </a:t>
            </a:r>
            <a:r>
              <a:rPr lang="en-GB" sz="3500">
                <a:latin typeface="Roboto Slab" pitchFamily="2" charset="0"/>
              </a:rPr>
              <a:t>able</a:t>
            </a:r>
            <a:r>
              <a:rPr lang="en-GB" sz="3000">
                <a:latin typeface="Roboto Slab" pitchFamily="2" charset="0"/>
              </a:rPr>
              <a:t> to give you support right away (e.g. text or phone services) but for others you might have to wait a bit (this doesn’t mean your problems aren’t important).</a:t>
            </a:r>
          </a:p>
          <a:p>
            <a:endParaRPr lang="en-GB" sz="2400">
              <a:latin typeface="Roboto Slab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4BB1829-A76F-14A1-A116-332D7C59032A}"/>
              </a:ext>
            </a:extLst>
          </p:cNvPr>
          <p:cNvSpPr txBox="1"/>
          <p:nvPr/>
        </p:nvSpPr>
        <p:spPr>
          <a:xfrm>
            <a:off x="590451" y="2713280"/>
            <a:ext cx="483325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000">
                <a:solidFill>
                  <a:srgbClr val="005E84"/>
                </a:solidFill>
                <a:latin typeface="Roboto Slab" pitchFamily="2" charset="0"/>
              </a:rPr>
              <a:t>If you need support, you can ask staff at school, or your GP.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3000">
              <a:solidFill>
                <a:srgbClr val="005E84"/>
              </a:solidFill>
              <a:latin typeface="Roboto Slab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846AA57-2557-ADDF-EC58-4F5FE524CCFE}"/>
              </a:ext>
            </a:extLst>
          </p:cNvPr>
          <p:cNvSpPr txBox="1"/>
          <p:nvPr/>
        </p:nvSpPr>
        <p:spPr>
          <a:xfrm>
            <a:off x="595756" y="2921168"/>
            <a:ext cx="483325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00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Try not to let this put you off asking for help. 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A9F662AE-A182-30F5-53B0-0221192E9CCE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4C11F"/>
              </a:solidFill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6A9DBC78-67B2-A9B3-B54D-959D4665A64D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0</a:t>
            </a:r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0D9E640C-BCEF-7588-0AA7-C72F29DFE9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6397" y="2097911"/>
            <a:ext cx="1974888" cy="2584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939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allAtOnce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6">
            <a:extLst>
              <a:ext uri="{FF2B5EF4-FFF2-40B4-BE49-F238E27FC236}">
                <a16:creationId xmlns:a16="http://schemas.microsoft.com/office/drawing/2014/main" id="{5E9CA229-A203-114E-A24E-44B0BEA9316C}"/>
              </a:ext>
            </a:extLst>
          </p:cNvPr>
          <p:cNvSpPr txBox="1">
            <a:spLocks/>
          </p:cNvSpPr>
          <p:nvPr/>
        </p:nvSpPr>
        <p:spPr>
          <a:xfrm>
            <a:off x="684212" y="2420939"/>
            <a:ext cx="4040188" cy="381635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0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Who</a:t>
            </a:r>
            <a:r>
              <a:rPr lang="en-US" sz="3000"/>
              <a:t> might be good to talk to if someone needs help with their </a:t>
            </a:r>
            <a:r>
              <a:rPr lang="en-US" sz="30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mental health</a:t>
            </a:r>
            <a:r>
              <a:rPr lang="en-US" sz="3000"/>
              <a:t>?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C42C84B7-D31C-6E37-50EF-2D4326D6B5EE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4C11F"/>
              </a:solidFill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E926545F-5488-CC2C-D431-3FE3A57BC08A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0</a:t>
            </a:r>
          </a:p>
        </p:txBody>
      </p:sp>
      <p:pic>
        <p:nvPicPr>
          <p:cNvPr id="9" name="Picture 8" descr="A question mark on a black background&#10;&#10;Description automatically generated">
            <a:extLst>
              <a:ext uri="{FF2B5EF4-FFF2-40B4-BE49-F238E27FC236}">
                <a16:creationId xmlns:a16="http://schemas.microsoft.com/office/drawing/2014/main" id="{67F9E400-018D-C6D2-2F15-4A31164AC1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7233" y="1890034"/>
            <a:ext cx="4594296" cy="307793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DA8BDB1-5157-F6AB-DBB6-CB412EB603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88900"/>
            <a:ext cx="64008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312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 animBg="1"/>
      <p:bldP spid="3" grpId="1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8AC8E9C8-140A-13D6-C9EA-077DB1E073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>
                <a:latin typeface="Brown" pitchFamily="2" charset="0"/>
              </a:rPr>
              <a:t>Extension activity</a:t>
            </a:r>
          </a:p>
        </p:txBody>
      </p:sp>
      <p:sp>
        <p:nvSpPr>
          <p:cNvPr id="9" name="Content Placeholder 6">
            <a:extLst>
              <a:ext uri="{FF2B5EF4-FFF2-40B4-BE49-F238E27FC236}">
                <a16:creationId xmlns:a16="http://schemas.microsoft.com/office/drawing/2014/main" id="{09522383-497C-C945-8E73-059AE8DA6E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4" y="2443732"/>
            <a:ext cx="4753026" cy="3793555"/>
          </a:xfrm>
        </p:spPr>
        <p:txBody>
          <a:bodyPr>
            <a:normAutofit/>
          </a:bodyPr>
          <a:lstStyle/>
          <a:p>
            <a:r>
              <a:rPr lang="en-GB">
                <a:latin typeface="Roboto Slab" pitchFamily="2" charset="0"/>
              </a:rPr>
              <a:t>Using the </a:t>
            </a:r>
            <a:r>
              <a:rPr lang="en-GB" b="1">
                <a:solidFill>
                  <a:schemeClr val="accent1">
                    <a:lumMod val="60000"/>
                    <a:lumOff val="40000"/>
                  </a:schemeClr>
                </a:solidFill>
                <a:latin typeface="Roboto Slab" pitchFamily="2" charset="0"/>
              </a:rPr>
              <a:t>My Sources of Support </a:t>
            </a:r>
            <a:r>
              <a:rPr lang="en-GB">
                <a:latin typeface="Roboto Slab" pitchFamily="2" charset="0"/>
              </a:rPr>
              <a:t>resource, think about the people and places inside and outside of school that you can go to if you ever need to speak to someone about your feelings.</a:t>
            </a:r>
          </a:p>
          <a:p>
            <a:endParaRPr lang="en-GB">
              <a:latin typeface="Roboto Slab" pitchFamily="2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3DC862C2-05ED-0A04-7A13-FAC1BCBE5EDD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4C11F"/>
              </a:solidFill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F27736AD-A427-B46E-ABCD-09080CBF54CC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0</a:t>
            </a:r>
          </a:p>
        </p:txBody>
      </p:sp>
      <p:pic>
        <p:nvPicPr>
          <p:cNvPr id="8" name="Picture 7" descr="A light bulb with lines on it&#10;&#10;Description automatically generated">
            <a:extLst>
              <a:ext uri="{FF2B5EF4-FFF2-40B4-BE49-F238E27FC236}">
                <a16:creationId xmlns:a16="http://schemas.microsoft.com/office/drawing/2014/main" id="{3557442D-ED29-BF3D-8358-0491F4B422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6180" y="1939700"/>
            <a:ext cx="2654300" cy="328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109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6A211FE0-AC44-8011-38CC-F2B90A1DE2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6720" y="984510"/>
            <a:ext cx="5971238" cy="1655762"/>
          </a:xfrm>
        </p:spPr>
        <p:txBody>
          <a:bodyPr/>
          <a:lstStyle/>
          <a:p>
            <a:r>
              <a:rPr lang="en-GB" sz="3000">
                <a:latin typeface="Brown" pitchFamily="2" charset="0"/>
              </a:rPr>
              <a:t>You want to get help or support for your </a:t>
            </a:r>
            <a:r>
              <a:rPr lang="en-GB" sz="3000">
                <a:solidFill>
                  <a:srgbClr val="769D91"/>
                </a:solidFill>
                <a:latin typeface="Brown" pitchFamily="2" charset="0"/>
              </a:rPr>
              <a:t>mental health</a:t>
            </a:r>
          </a:p>
        </p:txBody>
      </p:sp>
      <p:sp>
        <p:nvSpPr>
          <p:cNvPr id="3" name="Content Placeholder 9">
            <a:extLst>
              <a:ext uri="{FF2B5EF4-FFF2-40B4-BE49-F238E27FC236}">
                <a16:creationId xmlns:a16="http://schemas.microsoft.com/office/drawing/2014/main" id="{E6C7BAA9-999C-4E08-6960-3B300C485A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9402" y="3035897"/>
            <a:ext cx="4767388" cy="4208463"/>
          </a:xfrm>
        </p:spPr>
        <p:txBody>
          <a:bodyPr vert="horz" lIns="0" tIns="0" rIns="0" bIns="0" rtlCol="0" anchor="t">
            <a:normAutofit/>
          </a:bodyPr>
          <a:lstStyle/>
          <a:p>
            <a:r>
              <a:rPr lang="en-GB" sz="3000">
                <a:ea typeface="Roboto Slab"/>
                <a:cs typeface="Roboto Slab"/>
              </a:rPr>
              <a:t>1. Ask for help if a problem is getting in the way of your daily life.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EF9323B-67EF-7490-0E93-CE7E66B5399E}"/>
              </a:ext>
            </a:extLst>
          </p:cNvPr>
          <p:cNvSpPr txBox="1"/>
          <p:nvPr/>
        </p:nvSpPr>
        <p:spPr>
          <a:xfrm>
            <a:off x="644790" y="2978370"/>
            <a:ext cx="488442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000">
                <a:solidFill>
                  <a:srgbClr val="005E84"/>
                </a:solidFill>
                <a:latin typeface="Roboto Slab" pitchFamily="2" charset="0"/>
                <a:ea typeface="Roboto Slab" pitchFamily="2" charset="0"/>
                <a:cs typeface="Roboto Slab"/>
              </a:rPr>
              <a:t>2. It can be hard to put your feelings into words.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B45E6DB-AB28-D8B2-0D86-E7F41959DD7C}"/>
              </a:ext>
            </a:extLst>
          </p:cNvPr>
          <p:cNvSpPr txBox="1"/>
          <p:nvPr/>
        </p:nvSpPr>
        <p:spPr>
          <a:xfrm>
            <a:off x="644790" y="2978369"/>
            <a:ext cx="45720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000">
                <a:solidFill>
                  <a:srgbClr val="005E84"/>
                </a:solidFill>
                <a:latin typeface="Roboto Slab" pitchFamily="2" charset="0"/>
                <a:ea typeface="Roboto Slab" pitchFamily="2" charset="0"/>
                <a:cs typeface="Roboto Slab"/>
              </a:rPr>
              <a:t>3. Asking for help is a good thing.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6BDA990-9B84-3D1B-E992-5A8A4A7147EA}"/>
              </a:ext>
            </a:extLst>
          </p:cNvPr>
          <p:cNvSpPr txBox="1"/>
          <p:nvPr/>
        </p:nvSpPr>
        <p:spPr>
          <a:xfrm>
            <a:off x="644790" y="2978368"/>
            <a:ext cx="457200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000">
                <a:solidFill>
                  <a:srgbClr val="005E84"/>
                </a:solidFill>
                <a:latin typeface="Roboto Slab" pitchFamily="2" charset="0"/>
                <a:ea typeface="Roboto Slab" pitchFamily="2" charset="0"/>
                <a:cs typeface="Roboto Slab"/>
              </a:rPr>
              <a:t>4. There are different types of help available for you to choose and try – it is your choice!</a:t>
            </a:r>
            <a:endParaRPr lang="en-US" sz="3000">
              <a:solidFill>
                <a:srgbClr val="005E84"/>
              </a:solidFill>
              <a:latin typeface="Roboto Slab" pitchFamily="2" charset="0"/>
              <a:ea typeface="Roboto Slab" pitchFamily="2" charset="0"/>
              <a:cs typeface="Roboto Slab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F68BFBB-BB52-CC83-EF08-4F31C1A4137D}"/>
              </a:ext>
            </a:extLst>
          </p:cNvPr>
          <p:cNvSpPr txBox="1"/>
          <p:nvPr/>
        </p:nvSpPr>
        <p:spPr>
          <a:xfrm>
            <a:off x="644790" y="2539904"/>
            <a:ext cx="45720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sz="3000">
              <a:solidFill>
                <a:srgbClr val="005E84"/>
              </a:solidFill>
              <a:latin typeface="Roboto Slab" pitchFamily="2" charset="0"/>
              <a:ea typeface="Roboto Slab" pitchFamily="2" charset="0"/>
              <a:cs typeface="Roboto Slab"/>
            </a:endParaRPr>
          </a:p>
          <a:p>
            <a:r>
              <a:rPr lang="en-GB" sz="3000">
                <a:solidFill>
                  <a:srgbClr val="005E84"/>
                </a:solidFill>
                <a:latin typeface="Roboto Slab" pitchFamily="2" charset="0"/>
                <a:ea typeface="Roboto Slab" pitchFamily="2" charset="0"/>
                <a:cs typeface="Roboto Slab"/>
              </a:rPr>
              <a:t>5. Find out what options are available for you.</a:t>
            </a:r>
            <a:endParaRPr lang="en-US" sz="3000">
              <a:solidFill>
                <a:srgbClr val="005E84"/>
              </a:solidFill>
              <a:latin typeface="Roboto Slab" pitchFamily="2" charset="0"/>
              <a:ea typeface="Roboto Slab" pitchFamily="2" charset="0"/>
              <a:cs typeface="Roboto Slab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4E8EE09-7804-566D-79D7-E7F5D7F67687}"/>
              </a:ext>
            </a:extLst>
          </p:cNvPr>
          <p:cNvSpPr txBox="1"/>
          <p:nvPr/>
        </p:nvSpPr>
        <p:spPr>
          <a:xfrm>
            <a:off x="678192" y="2539905"/>
            <a:ext cx="457200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endParaRPr lang="en-GB" sz="3000">
              <a:solidFill>
                <a:srgbClr val="005E84"/>
              </a:solidFill>
              <a:latin typeface="Roboto Slab" pitchFamily="2" charset="0"/>
              <a:ea typeface="Roboto Slab" pitchFamily="2" charset="0"/>
              <a:cs typeface="Roboto Slab"/>
            </a:endParaRPr>
          </a:p>
          <a:p>
            <a:r>
              <a:rPr lang="en-GB" sz="3000">
                <a:solidFill>
                  <a:srgbClr val="005E84"/>
                </a:solidFill>
                <a:latin typeface="Roboto Slab" pitchFamily="2" charset="0"/>
                <a:ea typeface="Roboto Slab" pitchFamily="2" charset="0"/>
                <a:cs typeface="Roboto Slab"/>
              </a:rPr>
              <a:t>6. Mental health professionals are there to help YOU.</a:t>
            </a:r>
            <a:endParaRPr lang="en-US" sz="3000">
              <a:solidFill>
                <a:srgbClr val="005E84"/>
              </a:solidFill>
              <a:latin typeface="Roboto Slab" pitchFamily="2" charset="0"/>
              <a:ea typeface="Roboto Slab" pitchFamily="2" charset="0"/>
              <a:cs typeface="Roboto Slab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EA873935-7C37-BE35-D8BE-5452142A4850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0</a:t>
            </a:r>
          </a:p>
        </p:txBody>
      </p: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691D0ACE-7F71-5F65-03DA-C93EDB1CDFE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6397" y="2097911"/>
            <a:ext cx="1974888" cy="2584391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F7864A70-5DF9-56A0-4A8C-3441044142FB}"/>
              </a:ext>
            </a:extLst>
          </p:cNvPr>
          <p:cNvSpPr/>
          <p:nvPr/>
        </p:nvSpPr>
        <p:spPr>
          <a:xfrm>
            <a:off x="5681611" y="1511400"/>
            <a:ext cx="4140000" cy="4140000"/>
          </a:xfrm>
          <a:prstGeom prst="ellipse">
            <a:avLst/>
          </a:prstGeom>
          <a:solidFill>
            <a:srgbClr val="769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4C11F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260F057-03E0-1761-7EB2-B5210088E034}"/>
              </a:ext>
            </a:extLst>
          </p:cNvPr>
          <p:cNvSpPr/>
          <p:nvPr/>
        </p:nvSpPr>
        <p:spPr>
          <a:xfrm>
            <a:off x="5951611" y="17814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0</a:t>
            </a:r>
          </a:p>
        </p:txBody>
      </p:sp>
      <p:pic>
        <p:nvPicPr>
          <p:cNvPr id="14" name="Picture 13" descr="Logo&#10;&#10;Description automatically generated">
            <a:extLst>
              <a:ext uri="{FF2B5EF4-FFF2-40B4-BE49-F238E27FC236}">
                <a16:creationId xmlns:a16="http://schemas.microsoft.com/office/drawing/2014/main" id="{D7920515-38CD-1704-AE44-90FDF741858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38797" y="2250311"/>
            <a:ext cx="1974888" cy="2584391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1EB7B7FD-9E96-B425-803A-81C42B7D0483}"/>
              </a:ext>
            </a:extLst>
          </p:cNvPr>
          <p:cNvSpPr txBox="1">
            <a:spLocks/>
          </p:cNvSpPr>
          <p:nvPr/>
        </p:nvSpPr>
        <p:spPr>
          <a:xfrm>
            <a:off x="667559" y="388183"/>
            <a:ext cx="6087202" cy="74224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 baseline="0">
                <a:solidFill>
                  <a:srgbClr val="005E84"/>
                </a:solidFill>
                <a:latin typeface="Brown"/>
                <a:ea typeface="+mj-ea"/>
                <a:cs typeface="+mj-cs"/>
              </a:defRPr>
            </a:lvl1pPr>
          </a:lstStyle>
          <a:p>
            <a:r>
              <a:rPr lang="en-GB" sz="4000"/>
              <a:t>What to do when….</a:t>
            </a:r>
          </a:p>
        </p:txBody>
      </p:sp>
    </p:spTree>
    <p:extLst>
      <p:ext uri="{BB962C8B-B14F-4D97-AF65-F5344CB8AC3E}">
        <p14:creationId xmlns:p14="http://schemas.microsoft.com/office/powerpoint/2010/main" val="1666425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00F9D4-23B5-8BBA-2386-7DEB6F17D8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2" y="3021611"/>
            <a:ext cx="5159997" cy="1070874"/>
          </a:xfrm>
        </p:spPr>
        <p:txBody>
          <a:bodyPr/>
          <a:lstStyle/>
          <a:p>
            <a:r>
              <a:rPr lang="en-GB" sz="3200" b="0">
                <a:latin typeface="Roboto Slab" pitchFamily="2" charset="0"/>
                <a:ea typeface="Roboto Slab" pitchFamily="2" charset="0"/>
              </a:rPr>
              <a:t>Think about who you could talk to inside and outside of school.</a:t>
            </a:r>
          </a:p>
        </p:txBody>
      </p:sp>
      <p:sp>
        <p:nvSpPr>
          <p:cNvPr id="5" name="Title 5">
            <a:extLst>
              <a:ext uri="{FF2B5EF4-FFF2-40B4-BE49-F238E27FC236}">
                <a16:creationId xmlns:a16="http://schemas.microsoft.com/office/drawing/2014/main" id="{D4CD8021-D450-4B3F-DA4F-7E961CB73E35}"/>
              </a:ext>
            </a:extLst>
          </p:cNvPr>
          <p:cNvSpPr txBox="1">
            <a:spLocks/>
          </p:cNvSpPr>
          <p:nvPr/>
        </p:nvSpPr>
        <p:spPr>
          <a:xfrm>
            <a:off x="684212" y="539629"/>
            <a:ext cx="5688013" cy="42964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 baseline="0">
                <a:solidFill>
                  <a:srgbClr val="005E84"/>
                </a:solidFill>
                <a:latin typeface="Brown-RegularItalic" pitchFamily="2" charset="77"/>
                <a:ea typeface="+mj-ea"/>
                <a:cs typeface="+mj-cs"/>
              </a:defRPr>
            </a:lvl1pPr>
          </a:lstStyle>
          <a:p>
            <a:r>
              <a:rPr lang="en-US" dirty="0">
                <a:latin typeface="Brown" pitchFamily="2" charset="0"/>
              </a:rPr>
              <a:t>Speak out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F1BE89FD-5AFE-9D85-2630-C09A63C7D8E5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769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4C11F"/>
              </a:solidFill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FF44DA3B-6C30-D027-4DB4-735D0026A2F7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0</a:t>
            </a:r>
          </a:p>
        </p:txBody>
      </p:sp>
      <p:pic>
        <p:nvPicPr>
          <p:cNvPr id="7" name="Picture 6" descr="A blue school building with a clock on the front&#10;&#10;Description automatically generated">
            <a:extLst>
              <a:ext uri="{FF2B5EF4-FFF2-40B4-BE49-F238E27FC236}">
                <a16:creationId xmlns:a16="http://schemas.microsoft.com/office/drawing/2014/main" id="{D74A0343-9C32-77EF-65AB-F2AA1EA7BE4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3610" b="-5041"/>
          <a:stretch/>
        </p:blipFill>
        <p:spPr>
          <a:xfrm>
            <a:off x="6329211" y="2394825"/>
            <a:ext cx="2540000" cy="206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92852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3B8433C-9775-6142-983F-DB2593950E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Brown" pitchFamily="2" charset="0"/>
              </a:rPr>
              <a:t>Speak out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752303B-1AE4-A34B-A108-FEFAB1294F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4764" y="2425284"/>
            <a:ext cx="5181749" cy="614956"/>
          </a:xfrm>
        </p:spPr>
        <p:txBody>
          <a:bodyPr vert="horz" lIns="0" tIns="0" rIns="0" bIns="0" rtlCol="0" anchor="t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000"/>
              <a:t>Speak to a counsellor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1D26268-0B22-D006-B58C-93192A3A4E2A}"/>
              </a:ext>
            </a:extLst>
          </p:cNvPr>
          <p:cNvGrpSpPr/>
          <p:nvPr/>
        </p:nvGrpSpPr>
        <p:grpSpPr>
          <a:xfrm>
            <a:off x="602386" y="5433652"/>
            <a:ext cx="8146330" cy="1150028"/>
            <a:chOff x="522739" y="5586209"/>
            <a:chExt cx="8146330" cy="116674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41AAE128-FCAE-30AC-5DE7-3FB62FD9FF84}"/>
                </a:ext>
              </a:extLst>
            </p:cNvPr>
            <p:cNvSpPr/>
            <p:nvPr/>
          </p:nvSpPr>
          <p:spPr>
            <a:xfrm>
              <a:off x="522739" y="5586209"/>
              <a:ext cx="8146330" cy="11667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5" name="Picture 2">
              <a:extLst>
                <a:ext uri="{FF2B5EF4-FFF2-40B4-BE49-F238E27FC236}">
                  <a16:creationId xmlns:a16="http://schemas.microsoft.com/office/drawing/2014/main" id="{A4115315-CB7C-2B4E-9F4B-6BE5D3F962E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16504" y="5961741"/>
              <a:ext cx="1253328" cy="5249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7">
              <a:hlinkClick r:id="rId4"/>
              <a:extLst>
                <a:ext uri="{FF2B5EF4-FFF2-40B4-BE49-F238E27FC236}">
                  <a16:creationId xmlns:a16="http://schemas.microsoft.com/office/drawing/2014/main" id="{BDD34B5A-8A2B-684A-872C-BF565E76C02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00922" y="5915862"/>
              <a:ext cx="1164286" cy="600095"/>
            </a:xfrm>
            <a:prstGeom prst="rect">
              <a:avLst/>
            </a:prstGeom>
          </p:spPr>
        </p:pic>
        <p:pic>
          <p:nvPicPr>
            <p:cNvPr id="9" name="Picture 3" descr="Diagram&#10;&#10;Description automatically generated">
              <a:extLst>
                <a:ext uri="{FF2B5EF4-FFF2-40B4-BE49-F238E27FC236}">
                  <a16:creationId xmlns:a16="http://schemas.microsoft.com/office/drawing/2014/main" id="{C5F2BFB1-81C2-E94A-9F9A-12477B74CB7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2173" y="5910985"/>
              <a:ext cx="1446249" cy="608086"/>
            </a:xfrm>
            <a:prstGeom prst="rect">
              <a:avLst/>
            </a:prstGeom>
          </p:spPr>
        </p:pic>
        <p:pic>
          <p:nvPicPr>
            <p:cNvPr id="10" name="Picture 7" descr="Text&#10;&#10;Description automatically generated">
              <a:extLst>
                <a:ext uri="{FF2B5EF4-FFF2-40B4-BE49-F238E27FC236}">
                  <a16:creationId xmlns:a16="http://schemas.microsoft.com/office/drawing/2014/main" id="{12D0E720-BAEE-8C4D-966A-031CA207C68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07534" y="5943875"/>
              <a:ext cx="1563343" cy="554201"/>
            </a:xfrm>
            <a:prstGeom prst="rect">
              <a:avLst/>
            </a:prstGeom>
          </p:spPr>
        </p:pic>
        <p:pic>
          <p:nvPicPr>
            <p:cNvPr id="11" name="Picture 9">
              <a:extLst>
                <a:ext uri="{FF2B5EF4-FFF2-40B4-BE49-F238E27FC236}">
                  <a16:creationId xmlns:a16="http://schemas.microsoft.com/office/drawing/2014/main" id="{1C8A538B-AFFF-644B-837D-C5A71F05291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86494" y="5991958"/>
              <a:ext cx="1563343" cy="475427"/>
            </a:xfrm>
            <a:prstGeom prst="rect">
              <a:avLst/>
            </a:prstGeom>
          </p:spPr>
        </p:pic>
      </p:grpSp>
      <p:pic>
        <p:nvPicPr>
          <p:cNvPr id="3" name="Graphic 2">
            <a:extLst>
              <a:ext uri="{FF2B5EF4-FFF2-40B4-BE49-F238E27FC236}">
                <a16:creationId xmlns:a16="http://schemas.microsoft.com/office/drawing/2014/main" id="{776C3D97-45BC-DAB8-3830-7736BA196DE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75838" y="5415335"/>
            <a:ext cx="8317476" cy="124092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02A3241-C0BE-C937-2B19-DD55193A6F9E}"/>
              </a:ext>
            </a:extLst>
          </p:cNvPr>
          <p:cNvSpPr txBox="1"/>
          <p:nvPr/>
        </p:nvSpPr>
        <p:spPr>
          <a:xfrm>
            <a:off x="602385" y="2379836"/>
            <a:ext cx="4873082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00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Talk to a friend 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8E0B740-F398-15AF-A570-23C6734AF304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769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4C11F"/>
              </a:solidFill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4595C40-8019-6FA9-2385-A86806AE8B54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0</a:t>
            </a:r>
          </a:p>
        </p:txBody>
      </p:sp>
      <p:pic>
        <p:nvPicPr>
          <p:cNvPr id="16" name="Picture 15" descr="A couple of people with a heart in the background&#10;&#10;Description automatically generated">
            <a:extLst>
              <a:ext uri="{FF2B5EF4-FFF2-40B4-BE49-F238E27FC236}">
                <a16:creationId xmlns:a16="http://schemas.microsoft.com/office/drawing/2014/main" id="{F46B024E-E7F1-DEF3-1038-C501AF41484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035330" y="1769737"/>
            <a:ext cx="3108670" cy="310867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3AA46CA5-E32D-63B5-3164-233EBB51412E}"/>
              </a:ext>
            </a:extLst>
          </p:cNvPr>
          <p:cNvSpPr txBox="1"/>
          <p:nvPr/>
        </p:nvSpPr>
        <p:spPr>
          <a:xfrm>
            <a:off x="602572" y="2371353"/>
            <a:ext cx="505150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00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Call Childline/visit online</a:t>
            </a:r>
            <a:endParaRPr lang="en-US" sz="3000">
              <a:solidFill>
                <a:srgbClr val="005E84"/>
              </a:solidFill>
              <a:latin typeface="Roboto Slab" pitchFamily="2" charset="0"/>
              <a:ea typeface="Roboto Slab" pitchFamily="2" charset="0"/>
              <a:cs typeface="Roboto Slab"/>
            </a:endParaRPr>
          </a:p>
        </p:txBody>
      </p:sp>
      <p:pic>
        <p:nvPicPr>
          <p:cNvPr id="19" name="Picture 2">
            <a:extLst>
              <a:ext uri="{FF2B5EF4-FFF2-40B4-BE49-F238E27FC236}">
                <a16:creationId xmlns:a16="http://schemas.microsoft.com/office/drawing/2014/main" id="{D53F1D6B-5165-04F5-F1BB-5A9020CC1D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2357" y="2669303"/>
            <a:ext cx="2939120" cy="1324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5A11E8A7-B855-6AFA-4C98-5A410F544FA9}"/>
              </a:ext>
            </a:extLst>
          </p:cNvPr>
          <p:cNvSpPr txBox="1"/>
          <p:nvPr/>
        </p:nvSpPr>
        <p:spPr>
          <a:xfrm>
            <a:off x="588892" y="2426002"/>
            <a:ext cx="505150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00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Talk to a teacher/school staff member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B39D583-DF43-FCB7-12F8-22D8230E0A16}"/>
              </a:ext>
            </a:extLst>
          </p:cNvPr>
          <p:cNvSpPr txBox="1"/>
          <p:nvPr/>
        </p:nvSpPr>
        <p:spPr>
          <a:xfrm>
            <a:off x="575905" y="2408477"/>
            <a:ext cx="5051502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00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Speak to a trusted adult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26563BA-BD40-E8E6-3AB6-6C425FD5446C}"/>
              </a:ext>
            </a:extLst>
          </p:cNvPr>
          <p:cNvSpPr txBox="1"/>
          <p:nvPr/>
        </p:nvSpPr>
        <p:spPr>
          <a:xfrm>
            <a:off x="582399" y="2426001"/>
            <a:ext cx="505150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00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Speak to a trusted family member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5E075331-5BCB-398F-290B-A9817F309E06}"/>
              </a:ext>
            </a:extLst>
          </p:cNvPr>
          <p:cNvGrpSpPr/>
          <p:nvPr/>
        </p:nvGrpSpPr>
        <p:grpSpPr>
          <a:xfrm>
            <a:off x="6142819" y="1788779"/>
            <a:ext cx="2948062" cy="3210781"/>
            <a:chOff x="6142819" y="1788779"/>
            <a:chExt cx="2948062" cy="3210781"/>
          </a:xfrm>
        </p:grpSpPr>
        <p:pic>
          <p:nvPicPr>
            <p:cNvPr id="20" name="Picture 19" descr="A cartoon of hands holding a phone&#10;&#10;Description automatically generated">
              <a:extLst>
                <a:ext uri="{FF2B5EF4-FFF2-40B4-BE49-F238E27FC236}">
                  <a16:creationId xmlns:a16="http://schemas.microsoft.com/office/drawing/2014/main" id="{589C1565-5F64-4582-61B4-38EB49811369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6142819" y="2895563"/>
              <a:ext cx="1760900" cy="2103997"/>
            </a:xfrm>
            <a:prstGeom prst="rect">
              <a:avLst/>
            </a:prstGeom>
          </p:spPr>
        </p:pic>
        <p:pic>
          <p:nvPicPr>
            <p:cNvPr id="30" name="Picture 29" descr="A cartoon of two women talking&#10;&#10;Description automatically generated">
              <a:extLst>
                <a:ext uri="{FF2B5EF4-FFF2-40B4-BE49-F238E27FC236}">
                  <a16:creationId xmlns:a16="http://schemas.microsoft.com/office/drawing/2014/main" id="{3BF5316B-EC87-93EA-CE99-7D64E146838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 rot="634270">
              <a:off x="7371666" y="1788779"/>
              <a:ext cx="1719215" cy="1938135"/>
            </a:xfrm>
            <a:prstGeom prst="rect">
              <a:avLst/>
            </a:prstGeom>
          </p:spPr>
        </p:pic>
      </p:grpSp>
      <p:pic>
        <p:nvPicPr>
          <p:cNvPr id="22" name="Picture 21" descr="A blue school building with a clock on the front&#10;&#10;Description automatically generated">
            <a:extLst>
              <a:ext uri="{FF2B5EF4-FFF2-40B4-BE49-F238E27FC236}">
                <a16:creationId xmlns:a16="http://schemas.microsoft.com/office/drawing/2014/main" id="{0CAD84C9-8EF1-E759-CFD0-9C008633D0A5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t="21571"/>
          <a:stretch/>
        </p:blipFill>
        <p:spPr>
          <a:xfrm>
            <a:off x="6319665" y="2174499"/>
            <a:ext cx="2540000" cy="252689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FDDA3A8-11A8-4A69-E6A5-4B5931EB891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525990" y="2208875"/>
            <a:ext cx="2102891" cy="24868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EC28334-C03C-F5D8-5C03-97C3FD1C7F67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598186" y="2280575"/>
            <a:ext cx="2084439" cy="2465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328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val 19">
            <a:extLst>
              <a:ext uri="{FF2B5EF4-FFF2-40B4-BE49-F238E27FC236}">
                <a16:creationId xmlns:a16="http://schemas.microsoft.com/office/drawing/2014/main" id="{1F740DF3-8865-7A45-D237-2118B46EF203}"/>
              </a:ext>
            </a:extLst>
          </p:cNvPr>
          <p:cNvSpPr/>
          <p:nvPr/>
        </p:nvSpPr>
        <p:spPr>
          <a:xfrm>
            <a:off x="5529211" y="1346645"/>
            <a:ext cx="4140000" cy="4140000"/>
          </a:xfrm>
          <a:prstGeom prst="ellipse">
            <a:avLst/>
          </a:prstGeom>
          <a:solidFill>
            <a:srgbClr val="769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94C11F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0173FC68-C1F8-35CA-95C3-24975B1B224D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880A9C-B518-6742-9BE9-EC014A414AB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Brown" pitchFamily="2" charset="0"/>
              </a:rPr>
              <a:t>Supporting a friend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C5758D5-C8A1-8F32-E7CF-897E5441D21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9" name="Picture 8" descr="A cartoon of a person with her hands on her face&#10;&#10;Description automatically generated">
            <a:extLst>
              <a:ext uri="{FF2B5EF4-FFF2-40B4-BE49-F238E27FC236}">
                <a16:creationId xmlns:a16="http://schemas.microsoft.com/office/drawing/2014/main" id="{A6232EE8-CB53-F046-DDF4-B965E95265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8431" y="1941631"/>
            <a:ext cx="2095500" cy="2781300"/>
          </a:xfrm>
          <a:prstGeom prst="rect">
            <a:avLst/>
          </a:prstGeom>
        </p:spPr>
      </p:pic>
      <p:pic>
        <p:nvPicPr>
          <p:cNvPr id="11" name="Picture 10" descr="A drawing of a face&#10;&#10;Description automatically generated">
            <a:extLst>
              <a:ext uri="{FF2B5EF4-FFF2-40B4-BE49-F238E27FC236}">
                <a16:creationId xmlns:a16="http://schemas.microsoft.com/office/drawing/2014/main" id="{7A02D480-AFB8-2973-3713-9FFE73BB7B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9078" y="1634900"/>
            <a:ext cx="3594100" cy="3594100"/>
          </a:xfrm>
          <a:prstGeom prst="rect">
            <a:avLst/>
          </a:prstGeom>
        </p:spPr>
      </p:pic>
      <p:pic>
        <p:nvPicPr>
          <p:cNvPr id="13" name="Picture 12" descr="A couple of people with a heart in the background&#10;&#10;Description automatically generated">
            <a:extLst>
              <a:ext uri="{FF2B5EF4-FFF2-40B4-BE49-F238E27FC236}">
                <a16:creationId xmlns:a16="http://schemas.microsoft.com/office/drawing/2014/main" id="{86849A5C-0CFA-E7F6-4F22-36667FAE31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52893" y="1698985"/>
            <a:ext cx="3198930" cy="31989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2739B7C-294A-E2D0-DEDD-F01B9DDE2E85}"/>
              </a:ext>
            </a:extLst>
          </p:cNvPr>
          <p:cNvSpPr txBox="1"/>
          <p:nvPr/>
        </p:nvSpPr>
        <p:spPr>
          <a:xfrm>
            <a:off x="663773" y="2980595"/>
            <a:ext cx="501015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1" indent="-342900"/>
            <a:r>
              <a:rPr lang="en-GB" sz="30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Try to listen to them.</a:t>
            </a:r>
            <a:endParaRPr lang="en-GB" sz="3000" dirty="0">
              <a:solidFill>
                <a:srgbClr val="005E84"/>
              </a:solidFill>
              <a:latin typeface="Roboto Slab" pitchFamily="2" charset="0"/>
              <a:ea typeface="Roboto Slab" pitchFamily="2" charset="0"/>
              <a:cs typeface="Roboto Slab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7765F51-E751-5304-EED4-3245C7AEB4B1}"/>
              </a:ext>
            </a:extLst>
          </p:cNvPr>
          <p:cNvSpPr txBox="1"/>
          <p:nvPr/>
        </p:nvSpPr>
        <p:spPr>
          <a:xfrm>
            <a:off x="704692" y="2954441"/>
            <a:ext cx="724849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1" indent="-342900"/>
            <a:r>
              <a:rPr lang="en-GB" sz="30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Try to understand their </a:t>
            </a:r>
          </a:p>
          <a:p>
            <a:pPr marL="342900" lvl="1" indent="-342900"/>
            <a:r>
              <a:rPr lang="en-GB" sz="30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point of view.</a:t>
            </a:r>
            <a:endParaRPr lang="en-GB" sz="3000" dirty="0">
              <a:solidFill>
                <a:srgbClr val="005E84"/>
              </a:solidFill>
              <a:latin typeface="Roboto Slab" pitchFamily="2" charset="0"/>
              <a:ea typeface="Roboto Slab" pitchFamily="2" charset="0"/>
              <a:cs typeface="Roboto Slab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56E187C-15DD-0972-59A7-1D60D35EA5CA}"/>
              </a:ext>
            </a:extLst>
          </p:cNvPr>
          <p:cNvSpPr txBox="1"/>
          <p:nvPr/>
        </p:nvSpPr>
        <p:spPr>
          <a:xfrm>
            <a:off x="695839" y="2959141"/>
            <a:ext cx="501015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1" indent="-342900"/>
            <a:r>
              <a:rPr lang="en-GB" sz="30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Try not to judge them.</a:t>
            </a:r>
            <a:endParaRPr lang="en-GB" sz="3000" dirty="0">
              <a:solidFill>
                <a:srgbClr val="005E84"/>
              </a:solidFill>
              <a:latin typeface="Roboto Slab" pitchFamily="2" charset="0"/>
              <a:ea typeface="Roboto Slab" pitchFamily="2" charset="0"/>
              <a:cs typeface="Roboto Slab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92676CC-A8C9-88CE-0F17-5B58D9233A9E}"/>
              </a:ext>
            </a:extLst>
          </p:cNvPr>
          <p:cNvSpPr txBox="1"/>
          <p:nvPr/>
        </p:nvSpPr>
        <p:spPr>
          <a:xfrm>
            <a:off x="704692" y="2936057"/>
            <a:ext cx="487124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1" indent="-342900"/>
            <a:r>
              <a:rPr lang="en-GB" sz="30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Encourage them to seek</a:t>
            </a:r>
          </a:p>
          <a:p>
            <a:pPr marL="342900" lvl="1" indent="-342900"/>
            <a:r>
              <a:rPr lang="en-GB" sz="30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help from an adult if</a:t>
            </a:r>
          </a:p>
          <a:p>
            <a:pPr marL="342900" lvl="1" indent="-342900"/>
            <a:r>
              <a:rPr lang="en-GB" sz="30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needed.</a:t>
            </a:r>
            <a:endParaRPr lang="en-GB" sz="3000" dirty="0">
              <a:solidFill>
                <a:srgbClr val="005E84"/>
              </a:solidFill>
              <a:latin typeface="Roboto Slab" pitchFamily="2" charset="0"/>
              <a:ea typeface="Roboto Slab" pitchFamily="2" charset="0"/>
              <a:cs typeface="Roboto Slab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DBF9BA5-46C8-574C-7836-BA8731C35EC9}"/>
              </a:ext>
            </a:extLst>
          </p:cNvPr>
          <p:cNvSpPr txBox="1"/>
          <p:nvPr/>
        </p:nvSpPr>
        <p:spPr>
          <a:xfrm>
            <a:off x="325722" y="2474392"/>
            <a:ext cx="5003522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1" indent="-342900"/>
            <a:r>
              <a:rPr lang="en-GB" sz="30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  <a:cs typeface="Roboto Slab"/>
              </a:rPr>
              <a:t>    If a friend is worried or unsure about seeking help and you feel comfortable, offer to go with them.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E8132D4-7C20-D211-AA93-1C7C2BB27B50}"/>
              </a:ext>
            </a:extLst>
          </p:cNvPr>
          <p:cNvSpPr txBox="1"/>
          <p:nvPr/>
        </p:nvSpPr>
        <p:spPr>
          <a:xfrm>
            <a:off x="636979" y="2677981"/>
            <a:ext cx="506095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indent="0">
              <a:buNone/>
            </a:pPr>
            <a:r>
              <a:rPr lang="en-GB" sz="30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Check in with your friend after seeking help to see how they are doing.</a:t>
            </a:r>
            <a:endParaRPr lang="en-GB" sz="3000" dirty="0">
              <a:solidFill>
                <a:srgbClr val="005E84"/>
              </a:solidFill>
              <a:latin typeface="Roboto Slab" pitchFamily="2" charset="0"/>
              <a:ea typeface="Roboto Slab" pitchFamily="2" charset="0"/>
              <a:cs typeface="Roboto Slab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CC953FE-94A4-16E6-4D1C-78E184B245D6}"/>
              </a:ext>
            </a:extLst>
          </p:cNvPr>
          <p:cNvSpPr txBox="1"/>
          <p:nvPr/>
        </p:nvSpPr>
        <p:spPr>
          <a:xfrm>
            <a:off x="636979" y="2447149"/>
            <a:ext cx="506095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indent="0">
              <a:buNone/>
            </a:pPr>
            <a:r>
              <a:rPr lang="en-GB" sz="3000" dirty="0">
                <a:solidFill>
                  <a:srgbClr val="005E84"/>
                </a:solidFill>
                <a:latin typeface="Roboto Slab" pitchFamily="2" charset="0"/>
                <a:ea typeface="Roboto Slab" pitchFamily="2" charset="0"/>
              </a:rPr>
              <a:t>If you are worried about a friend who won't seek help, share this with a trusted adult. </a:t>
            </a:r>
          </a:p>
        </p:txBody>
      </p:sp>
      <p:pic>
        <p:nvPicPr>
          <p:cNvPr id="25" name="Picture 24" descr="A cartoon of hands holding a phone&#10;&#10;Description automatically generated">
            <a:extLst>
              <a:ext uri="{FF2B5EF4-FFF2-40B4-BE49-F238E27FC236}">
                <a16:creationId xmlns:a16="http://schemas.microsoft.com/office/drawing/2014/main" id="{9C4C0A3D-0200-DE46-A7E7-3239957CF96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35806" y="1891772"/>
            <a:ext cx="2654408" cy="2813355"/>
          </a:xfrm>
          <a:prstGeom prst="rect">
            <a:avLst/>
          </a:prstGeom>
        </p:spPr>
      </p:pic>
      <p:pic>
        <p:nvPicPr>
          <p:cNvPr id="5" name="Picture 4" descr="A cartoon of two people&#10;&#10;Description automatically generated">
            <a:extLst>
              <a:ext uri="{FF2B5EF4-FFF2-40B4-BE49-F238E27FC236}">
                <a16:creationId xmlns:a16="http://schemas.microsoft.com/office/drawing/2014/main" id="{C9B580A8-C03C-6575-D136-D0F2E3977C2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853" t="30470" b="5192"/>
          <a:stretch/>
        </p:blipFill>
        <p:spPr>
          <a:xfrm>
            <a:off x="6327866" y="2185060"/>
            <a:ext cx="2503990" cy="2422566"/>
          </a:xfrm>
          <a:prstGeom prst="rect">
            <a:avLst/>
          </a:prstGeom>
        </p:spPr>
      </p:pic>
      <p:pic>
        <p:nvPicPr>
          <p:cNvPr id="8" name="Picture 7" descr="A cartoon of two women&#10;&#10;Description automatically generated">
            <a:extLst>
              <a:ext uri="{FF2B5EF4-FFF2-40B4-BE49-F238E27FC236}">
                <a16:creationId xmlns:a16="http://schemas.microsoft.com/office/drawing/2014/main" id="{C162EBEF-FE3A-8E11-9001-5482DD527522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5704" t="28252" b="12109"/>
          <a:stretch/>
        </p:blipFill>
        <p:spPr>
          <a:xfrm>
            <a:off x="6185353" y="2321212"/>
            <a:ext cx="2781548" cy="221557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6162020-7E48-D656-FCC8-94494BB6FB5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78927" y="2175032"/>
            <a:ext cx="2099786" cy="248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697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F8C13CA2-75C6-A1BE-1E54-25A8E0D16DCE}"/>
              </a:ext>
            </a:extLst>
          </p:cNvPr>
          <p:cNvSpPr/>
          <p:nvPr/>
        </p:nvSpPr>
        <p:spPr>
          <a:xfrm>
            <a:off x="5517937" y="1359000"/>
            <a:ext cx="4140000" cy="4140000"/>
          </a:xfrm>
          <a:prstGeom prst="ellipse">
            <a:avLst/>
          </a:prstGeom>
          <a:solidFill>
            <a:srgbClr val="769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4C11F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1F041B1-FF7D-7C25-6C4E-99268038A150}"/>
              </a:ext>
            </a:extLst>
          </p:cNvPr>
          <p:cNvSpPr/>
          <p:nvPr/>
        </p:nvSpPr>
        <p:spPr>
          <a:xfrm>
            <a:off x="5787937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34B69A-4404-4846-8765-84F5397E0F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2443733"/>
            <a:ext cx="5890323" cy="2478086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en-GB" sz="3000" b="1">
                <a:solidFill>
                  <a:srgbClr val="769D91"/>
                </a:solidFill>
                <a:ea typeface="Roboto Slab"/>
                <a:cs typeface="Roboto Slab"/>
              </a:rPr>
              <a:t>Childline</a:t>
            </a:r>
            <a:r>
              <a:rPr lang="en-GB" sz="3000">
                <a:ea typeface="Roboto Slab"/>
                <a:cs typeface="Roboto Slab"/>
              </a:rPr>
              <a:t> is always </a:t>
            </a:r>
          </a:p>
          <a:p>
            <a:r>
              <a:rPr lang="en-GB" sz="3000">
                <a:ea typeface="Roboto Slab"/>
                <a:cs typeface="Roboto Slab"/>
              </a:rPr>
              <a:t>there to listen to you and </a:t>
            </a:r>
          </a:p>
          <a:p>
            <a:r>
              <a:rPr lang="en-GB" sz="3000">
                <a:ea typeface="Roboto Slab"/>
                <a:cs typeface="Roboto Slab"/>
              </a:rPr>
              <a:t>your friends. </a:t>
            </a:r>
          </a:p>
          <a:p>
            <a:endParaRPr lang="en-GB" sz="3000">
              <a:ea typeface="Roboto Slab"/>
              <a:cs typeface="Roboto Slab"/>
            </a:endParaRPr>
          </a:p>
          <a:p>
            <a:r>
              <a:rPr lang="en-GB" sz="3000" b="1">
                <a:ea typeface="Roboto Slab"/>
                <a:cs typeface="Roboto Slab"/>
              </a:rPr>
              <a:t>Call: </a:t>
            </a:r>
            <a:r>
              <a:rPr lang="en-GB" sz="3000" b="1">
                <a:solidFill>
                  <a:srgbClr val="769D91"/>
                </a:solidFill>
                <a:ea typeface="Roboto Slab"/>
                <a:cs typeface="Roboto Slab"/>
              </a:rPr>
              <a:t>0800 1111 </a:t>
            </a:r>
          </a:p>
          <a:p>
            <a:r>
              <a:rPr lang="en-GB" sz="3000" b="1">
                <a:ea typeface="Roboto Slab"/>
                <a:cs typeface="Roboto Slab"/>
              </a:rPr>
              <a:t>Website: </a:t>
            </a:r>
            <a:r>
              <a:rPr lang="en-GB" sz="3000" b="1">
                <a:solidFill>
                  <a:srgbClr val="769D91"/>
                </a:solidFill>
                <a:ea typeface="Roboto Slab"/>
                <a:cs typeface="Roboto Slab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www.childline.org.uk</a:t>
            </a:r>
            <a:r>
              <a:rPr lang="en-GB" sz="3000" b="1">
                <a:solidFill>
                  <a:srgbClr val="769D91"/>
                </a:solidFill>
                <a:ea typeface="Roboto Slab"/>
                <a:cs typeface="Roboto Slab"/>
              </a:rPr>
              <a:t> </a:t>
            </a:r>
            <a:endParaRPr lang="en-GB" sz="3000" b="1">
              <a:solidFill>
                <a:srgbClr val="769D91"/>
              </a:solidFill>
              <a:cs typeface="Roboto Slab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D4B7F51-4C79-45BB-2900-65EA5925DC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8377" y="2911820"/>
            <a:ext cx="2939120" cy="1086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787737DD-2F59-44B4-890F-0D2A453B7CB3}"/>
              </a:ext>
            </a:extLst>
          </p:cNvPr>
          <p:cNvSpPr txBox="1">
            <a:spLocks/>
          </p:cNvSpPr>
          <p:nvPr/>
        </p:nvSpPr>
        <p:spPr>
          <a:xfrm>
            <a:off x="684213" y="441325"/>
            <a:ext cx="5688013" cy="165576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 baseline="0">
                <a:solidFill>
                  <a:srgbClr val="005E84"/>
                </a:solidFill>
                <a:latin typeface="Brown"/>
                <a:ea typeface="+mj-ea"/>
                <a:cs typeface="+mj-cs"/>
              </a:defRPr>
            </a:lvl1pPr>
          </a:lstStyle>
          <a:p>
            <a:r>
              <a:rPr lang="en-US" sz="4000"/>
              <a:t>Supporting a friend</a:t>
            </a:r>
          </a:p>
        </p:txBody>
      </p:sp>
    </p:spTree>
    <p:extLst>
      <p:ext uri="{BB962C8B-B14F-4D97-AF65-F5344CB8AC3E}">
        <p14:creationId xmlns:p14="http://schemas.microsoft.com/office/powerpoint/2010/main" val="1604254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">
            <a:extLst>
              <a:ext uri="{FF2B5EF4-FFF2-40B4-BE49-F238E27FC236}">
                <a16:creationId xmlns:a16="http://schemas.microsoft.com/office/drawing/2014/main" id="{9F8E608F-5C1F-6B49-A69C-29C00C8D1E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3500">
                <a:latin typeface="Brown" pitchFamily="2" charset="0"/>
              </a:rPr>
              <a:t>Am I able to?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E12ECA2-CA40-8A56-5328-4357B3414588}"/>
              </a:ext>
            </a:extLst>
          </p:cNvPr>
          <p:cNvGrpSpPr/>
          <p:nvPr/>
        </p:nvGrpSpPr>
        <p:grpSpPr>
          <a:xfrm>
            <a:off x="544908" y="2807737"/>
            <a:ext cx="5682051" cy="1058621"/>
            <a:chOff x="544908" y="2807737"/>
            <a:chExt cx="5682051" cy="1058621"/>
          </a:xfrm>
        </p:grpSpPr>
        <p:pic>
          <p:nvPicPr>
            <p:cNvPr id="10" name="Picture 9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AD8F7033-C90A-F2C6-31A6-8C9B7F8B722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44908" y="2807737"/>
              <a:ext cx="5682051" cy="685426"/>
            </a:xfrm>
            <a:prstGeom prst="rect">
              <a:avLst/>
            </a:prstGeom>
          </p:spPr>
        </p:pic>
        <p:sp>
          <p:nvSpPr>
            <p:cNvPr id="22" name="Content Placeholder 4">
              <a:extLst>
                <a:ext uri="{FF2B5EF4-FFF2-40B4-BE49-F238E27FC236}">
                  <a16:creationId xmlns:a16="http://schemas.microsoft.com/office/drawing/2014/main" id="{0E45660B-3110-F7CE-203A-3045BECEE235}"/>
                </a:ext>
              </a:extLst>
            </p:cNvPr>
            <p:cNvSpPr txBox="1">
              <a:spLocks/>
            </p:cNvSpPr>
            <p:nvPr/>
          </p:nvSpPr>
          <p:spPr>
            <a:xfrm>
              <a:off x="684211" y="2972526"/>
              <a:ext cx="5288324" cy="893832"/>
            </a:xfrm>
            <a:prstGeom prst="rect">
              <a:avLst/>
            </a:prstGeom>
          </p:spPr>
          <p:txBody>
            <a:bodyPr vert="horz" lIns="0" tIns="0" rIns="0" bIns="0" rtlCol="0" anchor="t">
              <a:normAutofit/>
            </a:bodyPr>
            <a:lstStyle>
              <a:lvl1pPr marL="0" indent="0" algn="l" defTabSz="7200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FontTx/>
                <a:buNone/>
                <a:defRPr sz="2200" b="0" i="0" kern="1200" baseline="0">
                  <a:solidFill>
                    <a:srgbClr val="005E84"/>
                  </a:solidFill>
                  <a:latin typeface="Roboto Slab"/>
                  <a:ea typeface="Roboto Slab" pitchFamily="2" charset="0"/>
                  <a:cs typeface="+mn-cs"/>
                </a:defRPr>
              </a:lvl1pPr>
              <a:lvl2pPr marL="144000" indent="-457200" algn="l" defTabSz="7200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  <a:defRPr sz="2200" b="0" i="0" kern="1200" baseline="0">
                  <a:solidFill>
                    <a:srgbClr val="005E84"/>
                  </a:solidFill>
                  <a:latin typeface="Roboto Slab"/>
                  <a:ea typeface="Roboto Slab Light" pitchFamily="2" charset="0"/>
                  <a:cs typeface="+mn-cs"/>
                </a:defRPr>
              </a:lvl2pPr>
              <a:lvl3pPr marL="11430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3pPr>
              <a:lvl4pPr marL="16002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4pPr>
              <a:lvl5pPr marL="20574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/>
              <a:r>
                <a:rPr lang="en-GB" sz="2400" b="1">
                  <a:latin typeface="Brown"/>
                  <a:ea typeface="Roboto Slab"/>
                </a:rPr>
                <a:t>RECOGNISE</a:t>
              </a:r>
              <a:r>
                <a:rPr lang="en-GB" sz="2000">
                  <a:ea typeface="Roboto Slab"/>
                </a:rPr>
                <a:t> when help might be needed</a:t>
              </a:r>
              <a:endParaRPr lang="en-GB" sz="2000">
                <a:cs typeface="Roboto Slab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E486B33-444E-B094-31B9-F257A00478DF}"/>
              </a:ext>
            </a:extLst>
          </p:cNvPr>
          <p:cNvGrpSpPr/>
          <p:nvPr/>
        </p:nvGrpSpPr>
        <p:grpSpPr>
          <a:xfrm>
            <a:off x="589163" y="4543933"/>
            <a:ext cx="5682051" cy="922247"/>
            <a:chOff x="589163" y="4543933"/>
            <a:chExt cx="5682051" cy="922247"/>
          </a:xfrm>
        </p:grpSpPr>
        <p:pic>
          <p:nvPicPr>
            <p:cNvPr id="19" name="Picture 1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29F0623C-4B74-CF0E-0627-EADDD27714A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9163" y="4543933"/>
              <a:ext cx="5682051" cy="840377"/>
            </a:xfrm>
            <a:prstGeom prst="rect">
              <a:avLst/>
            </a:prstGeom>
          </p:spPr>
        </p:pic>
        <p:sp>
          <p:nvSpPr>
            <p:cNvPr id="23" name="Content Placeholder 4">
              <a:extLst>
                <a:ext uri="{FF2B5EF4-FFF2-40B4-BE49-F238E27FC236}">
                  <a16:creationId xmlns:a16="http://schemas.microsoft.com/office/drawing/2014/main" id="{5807EF4C-2CDB-74F6-893C-4B6F18F26337}"/>
                </a:ext>
              </a:extLst>
            </p:cNvPr>
            <p:cNvSpPr txBox="1">
              <a:spLocks/>
            </p:cNvSpPr>
            <p:nvPr/>
          </p:nvSpPr>
          <p:spPr>
            <a:xfrm>
              <a:off x="684209" y="4635181"/>
              <a:ext cx="5446750" cy="830999"/>
            </a:xfrm>
            <a:prstGeom prst="rect">
              <a:avLst/>
            </a:prstGeom>
          </p:spPr>
          <p:txBody>
            <a:bodyPr vert="horz" lIns="0" tIns="0" rIns="0" bIns="0" rtlCol="0" anchor="t">
              <a:normAutofit/>
            </a:bodyPr>
            <a:lstStyle>
              <a:lvl1pPr marL="0" indent="0" algn="l" defTabSz="7200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FontTx/>
                <a:buNone/>
                <a:defRPr sz="2200" b="0" i="0" kern="1200" baseline="0">
                  <a:solidFill>
                    <a:srgbClr val="005E84"/>
                  </a:solidFill>
                  <a:latin typeface="Roboto Slab"/>
                  <a:ea typeface="Roboto Slab" pitchFamily="2" charset="0"/>
                  <a:cs typeface="+mn-cs"/>
                </a:defRPr>
              </a:lvl1pPr>
              <a:lvl2pPr marL="144000" indent="-457200" algn="l" defTabSz="7200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  <a:defRPr sz="2200" b="0" i="0" kern="1200" baseline="0">
                  <a:solidFill>
                    <a:srgbClr val="005E84"/>
                  </a:solidFill>
                  <a:latin typeface="Roboto Slab"/>
                  <a:ea typeface="Roboto Slab Light" pitchFamily="2" charset="0"/>
                  <a:cs typeface="+mn-cs"/>
                </a:defRPr>
              </a:lvl2pPr>
              <a:lvl3pPr marL="11430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3pPr>
              <a:lvl4pPr marL="16002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4pPr>
              <a:lvl5pPr marL="20574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/>
              <a:r>
                <a:rPr lang="en-GB" sz="2400" b="1">
                  <a:latin typeface="Brown"/>
                  <a:ea typeface="Roboto Slab"/>
                </a:rPr>
                <a:t>UNDERSTAND</a:t>
              </a:r>
              <a:r>
                <a:rPr lang="en-GB" sz="2000">
                  <a:ea typeface="Roboto Slab"/>
                </a:rPr>
                <a:t> why it is important to ask for help</a:t>
              </a:r>
              <a:endParaRPr lang="en-GB" sz="2000"/>
            </a:p>
            <a:p>
              <a:endParaRPr lang="en-GB" sz="2000" b="1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3EC1D29-1E18-B10C-A432-8072D082DF26}"/>
              </a:ext>
            </a:extLst>
          </p:cNvPr>
          <p:cNvGrpSpPr/>
          <p:nvPr/>
        </p:nvGrpSpPr>
        <p:grpSpPr>
          <a:xfrm>
            <a:off x="553730" y="3593744"/>
            <a:ext cx="5818495" cy="931415"/>
            <a:chOff x="553730" y="3593744"/>
            <a:chExt cx="5818495" cy="931415"/>
          </a:xfrm>
        </p:grpSpPr>
        <p:pic>
          <p:nvPicPr>
            <p:cNvPr id="13" name="Picture 12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C71A2839-29E5-9CB9-A06E-9814D3CD969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3730" y="3593744"/>
              <a:ext cx="5682051" cy="840377"/>
            </a:xfrm>
            <a:prstGeom prst="rect">
              <a:avLst/>
            </a:prstGeom>
          </p:spPr>
        </p:pic>
        <p:sp>
          <p:nvSpPr>
            <p:cNvPr id="24" name="Content Placeholder 4">
              <a:extLst>
                <a:ext uri="{FF2B5EF4-FFF2-40B4-BE49-F238E27FC236}">
                  <a16:creationId xmlns:a16="http://schemas.microsoft.com/office/drawing/2014/main" id="{BE6432AF-B5B1-6CED-027B-899DC83AA26F}"/>
                </a:ext>
              </a:extLst>
            </p:cNvPr>
            <p:cNvSpPr txBox="1">
              <a:spLocks/>
            </p:cNvSpPr>
            <p:nvPr/>
          </p:nvSpPr>
          <p:spPr>
            <a:xfrm>
              <a:off x="692251" y="3694160"/>
              <a:ext cx="5679974" cy="830999"/>
            </a:xfrm>
            <a:prstGeom prst="rect">
              <a:avLst/>
            </a:prstGeom>
          </p:spPr>
          <p:txBody>
            <a:bodyPr vert="horz" lIns="0" tIns="0" rIns="0" bIns="0" rtlCol="0" anchor="t">
              <a:normAutofit/>
            </a:bodyPr>
            <a:lstStyle>
              <a:lvl1pPr marL="0" indent="0" algn="l" defTabSz="7200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FontTx/>
                <a:buNone/>
                <a:defRPr sz="2200" b="0" i="0" kern="1200" baseline="0">
                  <a:solidFill>
                    <a:srgbClr val="005E84"/>
                  </a:solidFill>
                  <a:latin typeface="Roboto Slab"/>
                  <a:ea typeface="Roboto Slab" pitchFamily="2" charset="0"/>
                  <a:cs typeface="+mn-cs"/>
                </a:defRPr>
              </a:lvl1pPr>
              <a:lvl2pPr marL="144000" indent="-457200" algn="l" defTabSz="7200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  <a:defRPr sz="2200" b="0" i="0" kern="1200" baseline="0">
                  <a:solidFill>
                    <a:srgbClr val="005E84"/>
                  </a:solidFill>
                  <a:latin typeface="Roboto Slab"/>
                  <a:ea typeface="Roboto Slab Light" pitchFamily="2" charset="0"/>
                  <a:cs typeface="+mn-cs"/>
                </a:defRPr>
              </a:lvl2pPr>
              <a:lvl3pPr marL="11430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3pPr>
              <a:lvl4pPr marL="16002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4pPr>
              <a:lvl5pPr marL="20574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/>
              <a:r>
                <a:rPr lang="en-GB" sz="2400" b="1">
                  <a:latin typeface="Brown"/>
                  <a:ea typeface="Roboto Slab"/>
                </a:rPr>
                <a:t>THINK</a:t>
              </a:r>
              <a:r>
                <a:rPr lang="en-GB" sz="2000">
                  <a:ea typeface="Roboto Slab"/>
                </a:rPr>
                <a:t> about how people might feel about asking for help</a:t>
              </a:r>
            </a:p>
            <a:p>
              <a:endParaRPr lang="en-GB" sz="2000" b="1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B3313BA5-0542-49BE-4E41-0AAD89CAE4C6}"/>
              </a:ext>
            </a:extLst>
          </p:cNvPr>
          <p:cNvGrpSpPr/>
          <p:nvPr/>
        </p:nvGrpSpPr>
        <p:grpSpPr>
          <a:xfrm>
            <a:off x="589163" y="5512506"/>
            <a:ext cx="5682051" cy="970116"/>
            <a:chOff x="589163" y="5512506"/>
            <a:chExt cx="5682051" cy="970116"/>
          </a:xfrm>
        </p:grpSpPr>
        <p:pic>
          <p:nvPicPr>
            <p:cNvPr id="28" name="Picture 27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1F6828EC-48B1-B01C-7D5F-38749408978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9163" y="5512506"/>
              <a:ext cx="5682051" cy="840377"/>
            </a:xfrm>
            <a:prstGeom prst="rect">
              <a:avLst/>
            </a:prstGeom>
          </p:spPr>
        </p:pic>
        <p:sp>
          <p:nvSpPr>
            <p:cNvPr id="25" name="Content Placeholder 4">
              <a:extLst>
                <a:ext uri="{FF2B5EF4-FFF2-40B4-BE49-F238E27FC236}">
                  <a16:creationId xmlns:a16="http://schemas.microsoft.com/office/drawing/2014/main" id="{524D1E8C-0DB8-7D56-0D00-3A522561EF0C}"/>
                </a:ext>
              </a:extLst>
            </p:cNvPr>
            <p:cNvSpPr txBox="1">
              <a:spLocks/>
            </p:cNvSpPr>
            <p:nvPr/>
          </p:nvSpPr>
          <p:spPr>
            <a:xfrm>
              <a:off x="701835" y="5588790"/>
              <a:ext cx="5288324" cy="893832"/>
            </a:xfrm>
            <a:prstGeom prst="rect">
              <a:avLst/>
            </a:prstGeom>
          </p:spPr>
          <p:txBody>
            <a:bodyPr vert="horz" lIns="0" tIns="0" rIns="0" bIns="0" rtlCol="0" anchor="t">
              <a:normAutofit/>
            </a:bodyPr>
            <a:lstStyle>
              <a:lvl1pPr marL="0" indent="0" algn="l" defTabSz="7200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FontTx/>
                <a:buNone/>
                <a:defRPr sz="2200" b="0" i="0" kern="1200" baseline="0">
                  <a:solidFill>
                    <a:srgbClr val="005E84"/>
                  </a:solidFill>
                  <a:latin typeface="Roboto Slab"/>
                  <a:ea typeface="Roboto Slab" pitchFamily="2" charset="0"/>
                  <a:cs typeface="+mn-cs"/>
                </a:defRPr>
              </a:lvl1pPr>
              <a:lvl2pPr marL="144000" indent="-457200" algn="l" defTabSz="7200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  <a:defRPr sz="2200" b="0" i="0" kern="1200" baseline="0">
                  <a:solidFill>
                    <a:srgbClr val="005E84"/>
                  </a:solidFill>
                  <a:latin typeface="Roboto Slab"/>
                  <a:ea typeface="Roboto Slab Light" pitchFamily="2" charset="0"/>
                  <a:cs typeface="+mn-cs"/>
                </a:defRPr>
              </a:lvl2pPr>
              <a:lvl3pPr marL="11430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3pPr>
              <a:lvl4pPr marL="16002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4pPr>
              <a:lvl5pPr marL="20574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/>
              <a:r>
                <a:rPr lang="en-GB" sz="2400" b="1">
                  <a:latin typeface="Brown"/>
                  <a:ea typeface="Roboto Slab"/>
                </a:rPr>
                <a:t>KNOW</a:t>
              </a:r>
              <a:r>
                <a:rPr lang="en-GB" sz="2000">
                  <a:ea typeface="Roboto Slab"/>
                </a:rPr>
                <a:t> who I can talk to, to get help if I need it</a:t>
              </a:r>
              <a:endParaRPr lang="en-GB" sz="2000">
                <a:cs typeface="Roboto Slab"/>
              </a:endParaRPr>
            </a:p>
          </p:txBody>
        </p:sp>
      </p:grpSp>
      <p:pic>
        <p:nvPicPr>
          <p:cNvPr id="3" name="Picture 2" descr="A light bulb with a black background&#10;&#10;Description automatically generated">
            <a:extLst>
              <a:ext uri="{FF2B5EF4-FFF2-40B4-BE49-F238E27FC236}">
                <a16:creationId xmlns:a16="http://schemas.microsoft.com/office/drawing/2014/main" id="{F7A0CC2C-B2E3-C87E-80FE-B62C183C7E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8295" y="359027"/>
            <a:ext cx="1321206" cy="1321206"/>
          </a:xfrm>
          <a:prstGeom prst="rect">
            <a:avLst/>
          </a:prstGeom>
        </p:spPr>
      </p:pic>
      <p:pic>
        <p:nvPicPr>
          <p:cNvPr id="5" name="Picture 4" descr="A blue magnifying glass with a plus sign&#10;&#10;Description automatically generated">
            <a:extLst>
              <a:ext uri="{FF2B5EF4-FFF2-40B4-BE49-F238E27FC236}">
                <a16:creationId xmlns:a16="http://schemas.microsoft.com/office/drawing/2014/main" id="{78A29707-405F-26CD-5FA3-F325C56C0F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178419">
            <a:off x="7685498" y="2633847"/>
            <a:ext cx="1532507" cy="1532507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C70E7EF2-358E-2854-958B-25AFAE8888A1}"/>
              </a:ext>
            </a:extLst>
          </p:cNvPr>
          <p:cNvGrpSpPr/>
          <p:nvPr/>
        </p:nvGrpSpPr>
        <p:grpSpPr>
          <a:xfrm>
            <a:off x="544908" y="1791740"/>
            <a:ext cx="5682051" cy="904482"/>
            <a:chOff x="544908" y="1791740"/>
            <a:chExt cx="5682051" cy="904482"/>
          </a:xfrm>
        </p:grpSpPr>
        <p:pic>
          <p:nvPicPr>
            <p:cNvPr id="7" name="Picture 6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96901A37-5A8F-3591-65C9-23809EC9C09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44908" y="1791740"/>
              <a:ext cx="5682051" cy="904482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FEBB4A51-BB57-21C3-131C-782C12A73F5E}"/>
                </a:ext>
              </a:extLst>
            </p:cNvPr>
            <p:cNvSpPr txBox="1"/>
            <p:nvPr/>
          </p:nvSpPr>
          <p:spPr>
            <a:xfrm>
              <a:off x="605553" y="1848466"/>
              <a:ext cx="530595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7200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1" i="0" u="none" strike="noStrike" kern="1200" cap="none" spc="0" normalizeH="0" baseline="0" noProof="0">
                  <a:ln>
                    <a:noFill/>
                  </a:ln>
                  <a:solidFill>
                    <a:srgbClr val="005E84"/>
                  </a:solidFill>
                  <a:effectLst/>
                  <a:uLnTx/>
                  <a:uFillTx/>
                  <a:latin typeface="Brown"/>
                  <a:ea typeface="Roboto Slab"/>
                  <a:cs typeface="+mn-cs"/>
                </a:rPr>
                <a:t>KNOW</a:t>
              </a:r>
              <a:r>
                <a:rPr kumimoji="0" lang="en-GB" sz="2000" b="0" i="0" u="none" strike="noStrike" kern="1200" cap="none" spc="0" normalizeH="0" baseline="0" noProof="0">
                  <a:ln>
                    <a:noFill/>
                  </a:ln>
                  <a:solidFill>
                    <a:srgbClr val="005E84"/>
                  </a:solidFill>
                  <a:effectLst/>
                  <a:uLnTx/>
                  <a:uFillTx/>
                  <a:latin typeface="Roboto Slab" pitchFamily="2" charset="0"/>
                  <a:ea typeface="Roboto Slab"/>
                  <a:cs typeface="+mn-cs"/>
                </a:rPr>
                <a:t> the difference between physical health and mental health</a:t>
              </a:r>
              <a:endParaRPr kumimoji="0" lang="en-GB" sz="2000" b="0" i="0" u="none" strike="noStrike" kern="1200" cap="none" spc="0" normalizeH="0" baseline="0" noProof="0">
                <a:ln>
                  <a:noFill/>
                </a:ln>
                <a:solidFill>
                  <a:srgbClr val="005E84"/>
                </a:solidFill>
                <a:effectLst/>
                <a:uLnTx/>
                <a:uFillTx/>
                <a:latin typeface="Roboto Slab" pitchFamily="2" charset="0"/>
                <a:ea typeface="Roboto Slab"/>
                <a:cs typeface="Roboto Slab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93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887EDA8-9007-4E96-A524-99B20FC57641}"/>
              </a:ext>
            </a:extLst>
          </p:cNvPr>
          <p:cNvSpPr txBox="1">
            <a:spLocks/>
          </p:cNvSpPr>
          <p:nvPr/>
        </p:nvSpPr>
        <p:spPr>
          <a:xfrm>
            <a:off x="764986" y="2958431"/>
            <a:ext cx="5040313" cy="775108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 baseline="0">
                <a:solidFill>
                  <a:srgbClr val="EF811B"/>
                </a:solidFill>
                <a:latin typeface="Brown-RegularItalic" pitchFamily="2" charset="77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>
                <a:ln>
                  <a:noFill/>
                </a:ln>
                <a:solidFill>
                  <a:srgbClr val="005E84"/>
                </a:solidFill>
                <a:effectLst/>
                <a:uLnTx/>
                <a:uFillTx/>
                <a:latin typeface="Brown" pitchFamily="2" charset="0"/>
                <a:ea typeface="+mj-ea"/>
                <a:cs typeface="+mj-cs"/>
              </a:rPr>
              <a:t>Any questions?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rgbClr val="005E84"/>
              </a:solidFill>
              <a:effectLst/>
              <a:uLnTx/>
              <a:uFillTx/>
              <a:latin typeface="Brown" pitchFamily="2" charset="0"/>
              <a:ea typeface="+mj-ea"/>
              <a:cs typeface="+mj-cs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94800AA-698E-236D-60ED-879142ABBD10}"/>
              </a:ext>
            </a:extLst>
          </p:cNvPr>
          <p:cNvSpPr/>
          <p:nvPr/>
        </p:nvSpPr>
        <p:spPr>
          <a:xfrm>
            <a:off x="575040" y="180181"/>
            <a:ext cx="2557098" cy="2557098"/>
          </a:xfrm>
          <a:prstGeom prst="ellipse">
            <a:avLst/>
          </a:prstGeom>
          <a:solidFill>
            <a:srgbClr val="EF81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4A9F412-A2CC-4F9B-37D6-5AB43604A3D3}"/>
              </a:ext>
            </a:extLst>
          </p:cNvPr>
          <p:cNvSpPr/>
          <p:nvPr/>
        </p:nvSpPr>
        <p:spPr>
          <a:xfrm>
            <a:off x="870506" y="475648"/>
            <a:ext cx="1966164" cy="19661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</a:t>
            </a:r>
          </a:p>
        </p:txBody>
      </p:sp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342B7E08-BA46-2814-DD5D-D3AB7A9507D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7898" y="940919"/>
            <a:ext cx="791381" cy="1035622"/>
          </a:xfrm>
          <a:prstGeom prst="rect">
            <a:avLst/>
          </a:prstGeom>
        </p:spPr>
      </p:pic>
      <p:pic>
        <p:nvPicPr>
          <p:cNvPr id="7" name="Picture 6" descr="A hand holding a question mark and a bubble&#10;&#10;Description automatically generated">
            <a:extLst>
              <a:ext uri="{FF2B5EF4-FFF2-40B4-BE49-F238E27FC236}">
                <a16:creationId xmlns:a16="http://schemas.microsoft.com/office/drawing/2014/main" id="{EBC63C75-C80C-53C5-ACEA-C1718E7C24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88829" y="2230163"/>
            <a:ext cx="2124522" cy="2768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721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37954C6-0EDA-2F4D-8C18-C0C98570951F}"/>
              </a:ext>
            </a:extLst>
          </p:cNvPr>
          <p:cNvSpPr/>
          <p:nvPr/>
        </p:nvSpPr>
        <p:spPr>
          <a:xfrm>
            <a:off x="4453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-webkit-standard"/>
                <a:ea typeface="+mn-ea"/>
                <a:cs typeface="+mn-cs"/>
              </a:rPr>
              <a:t> 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0B77B26-D5EC-1A78-51A1-F9EFC0550803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F44B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40B7F19C-8A3F-6B23-6DDF-052847B6CF95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</a:t>
            </a:r>
          </a:p>
        </p:txBody>
      </p:sp>
      <p:pic>
        <p:nvPicPr>
          <p:cNvPr id="11" name="Picture 10" descr="Logo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3A53A103-C372-F963-9847-A0614F4C916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8226" y="2797399"/>
            <a:ext cx="965290" cy="1263202"/>
          </a:xfrm>
          <a:prstGeom prst="rect">
            <a:avLst/>
          </a:prstGeom>
        </p:spPr>
      </p:pic>
      <p:pic>
        <p:nvPicPr>
          <p:cNvPr id="14" name="Picture 13" descr="Logo&#10;&#10;Description automatically generated">
            <a:hlinkClick r:id="rId5"/>
            <a:extLst>
              <a:ext uri="{FF2B5EF4-FFF2-40B4-BE49-F238E27FC236}">
                <a16:creationId xmlns:a16="http://schemas.microsoft.com/office/drawing/2014/main" id="{D82D2146-43D9-42D6-A4EF-3D90AF6F129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4592" y="2486184"/>
            <a:ext cx="2666187" cy="1885635"/>
          </a:xfrm>
          <a:prstGeom prst="rect">
            <a:avLst/>
          </a:prstGeom>
        </p:spPr>
      </p:pic>
      <p:sp>
        <p:nvSpPr>
          <p:cNvPr id="21" name="Content Placeholder 5">
            <a:extLst>
              <a:ext uri="{FF2B5EF4-FFF2-40B4-BE49-F238E27FC236}">
                <a16:creationId xmlns:a16="http://schemas.microsoft.com/office/drawing/2014/main" id="{D35B667D-F35F-3A46-81CE-DBED7D73E274}"/>
              </a:ext>
            </a:extLst>
          </p:cNvPr>
          <p:cNvSpPr txBox="1">
            <a:spLocks/>
          </p:cNvSpPr>
          <p:nvPr/>
        </p:nvSpPr>
        <p:spPr>
          <a:xfrm>
            <a:off x="744122" y="2403122"/>
            <a:ext cx="4816657" cy="196803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72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 sz="2000">
                <a:solidFill>
                  <a:srgbClr val="FFFFFF"/>
                </a:solidFill>
                <a:latin typeface="Roboto Slab"/>
                <a:ea typeface="Roboto Slab"/>
                <a:cs typeface="Roboto Slab"/>
                <a:sym typeface="Roboto Slab"/>
              </a:defRPr>
            </a:pPr>
            <a:r>
              <a:rPr kumimoji="0" lang="en-GB" sz="3000" b="0" i="0" u="none" strike="noStrike" kern="1200" cap="none" spc="0" normalizeH="0" baseline="0" noProof="0">
                <a:ln>
                  <a:noFill/>
                </a:ln>
                <a:solidFill>
                  <a:srgbClr val="005E85"/>
                </a:solidFill>
                <a:effectLst/>
                <a:uLnTx/>
                <a:uFillTx/>
                <a:latin typeface="Roboto Slab"/>
                <a:ea typeface="Roboto Slab"/>
                <a:sym typeface="Roboto Slab"/>
              </a:rPr>
              <a:t>The </a:t>
            </a:r>
            <a:r>
              <a:rPr kumimoji="0" lang="en-GB" sz="3000" b="0" i="0" u="none" strike="noStrike" kern="1200" cap="none" spc="0" normalizeH="0" baseline="0" noProof="0" err="1">
                <a:ln>
                  <a:noFill/>
                </a:ln>
                <a:solidFill>
                  <a:srgbClr val="005E85"/>
                </a:solidFill>
                <a:effectLst/>
                <a:uLnTx/>
                <a:uFillTx/>
                <a:latin typeface="Roboto Slab"/>
                <a:ea typeface="Roboto Slab"/>
                <a:sym typeface="Roboto Slab"/>
              </a:rPr>
              <a:t>CoRAY</a:t>
            </a:r>
            <a:r>
              <a:rPr kumimoji="0" lang="en-GB" sz="3000" b="0" i="0" u="none" strike="noStrike" kern="1200" cap="none" spc="0" normalizeH="0" baseline="0" noProof="0">
                <a:ln>
                  <a:noFill/>
                </a:ln>
                <a:solidFill>
                  <a:srgbClr val="005E85"/>
                </a:solidFill>
                <a:effectLst/>
                <a:uLnTx/>
                <a:uFillTx/>
                <a:latin typeface="Roboto Slab"/>
                <a:ea typeface="Roboto Slab"/>
                <a:sym typeface="Roboto Slab"/>
              </a:rPr>
              <a:t> Project is working in partnership with the Charlie Waller Trust, a mental health charity, to develop lessons and resources.</a:t>
            </a:r>
          </a:p>
        </p:txBody>
      </p:sp>
      <p:sp>
        <p:nvSpPr>
          <p:cNvPr id="22" name="Title 4">
            <a:extLst>
              <a:ext uri="{FF2B5EF4-FFF2-40B4-BE49-F238E27FC236}">
                <a16:creationId xmlns:a16="http://schemas.microsoft.com/office/drawing/2014/main" id="{F688530E-FCDC-6C48-9333-05560D529611}"/>
              </a:ext>
            </a:extLst>
          </p:cNvPr>
          <p:cNvSpPr txBox="1">
            <a:spLocks/>
          </p:cNvSpPr>
          <p:nvPr/>
        </p:nvSpPr>
        <p:spPr>
          <a:xfrm>
            <a:off x="773863" y="1297244"/>
            <a:ext cx="6702816" cy="134454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 baseline="0">
                <a:solidFill>
                  <a:srgbClr val="005E84"/>
                </a:solidFill>
                <a:latin typeface="Brown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1" i="0" u="none" strike="noStrike" kern="1200" cap="none" spc="0" normalizeH="0" baseline="0" noProof="0">
              <a:ln>
                <a:noFill/>
              </a:ln>
              <a:solidFill>
                <a:srgbClr val="005E84"/>
              </a:solidFill>
              <a:effectLst/>
              <a:uLnTx/>
              <a:uFillTx/>
              <a:latin typeface="Brown" pitchFamily="2" charset="0"/>
              <a:ea typeface="+mj-ea"/>
              <a:cs typeface="+mj-cs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2F94E5D-9AC9-474B-F44E-A32E13187DF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4000">
                <a:latin typeface="Brown" pitchFamily="2" charset="0"/>
              </a:rPr>
              <a:t>The </a:t>
            </a:r>
            <a:r>
              <a:rPr lang="en-GB" sz="4000" err="1">
                <a:latin typeface="Brown" pitchFamily="2" charset="0"/>
              </a:rPr>
              <a:t>CoRAY</a:t>
            </a:r>
            <a:r>
              <a:rPr lang="en-GB" sz="4000">
                <a:latin typeface="Brown" pitchFamily="2" charset="0"/>
              </a:rPr>
              <a:t> Project with </a:t>
            </a:r>
            <a:br>
              <a:rPr lang="en-GB" sz="4000">
                <a:latin typeface="Brown" pitchFamily="2" charset="0"/>
              </a:rPr>
            </a:br>
            <a:r>
              <a:rPr lang="en-GB" sz="4000">
                <a:latin typeface="Brown" pitchFamily="2" charset="0"/>
              </a:rPr>
              <a:t>the Charlie Waller Trust</a:t>
            </a:r>
            <a:br>
              <a:rPr lang="en-GB" sz="4000">
                <a:latin typeface="Brown" pitchFamily="2" charset="0"/>
              </a:rPr>
            </a:b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3964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37954C6-0EDA-2F4D-8C18-C0C98570951F}"/>
              </a:ext>
            </a:extLst>
          </p:cNvPr>
          <p:cNvSpPr/>
          <p:nvPr/>
        </p:nvSpPr>
        <p:spPr>
          <a:xfrm>
            <a:off x="4453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>
                <a:solidFill>
                  <a:srgbClr val="000000"/>
                </a:solidFill>
                <a:latin typeface="-webkit-standard"/>
              </a:rPr>
              <a:t> </a:t>
            </a:r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198267F-068E-EF46-9594-F1A6714FD583}"/>
              </a:ext>
            </a:extLst>
          </p:cNvPr>
          <p:cNvSpPr/>
          <p:nvPr/>
        </p:nvSpPr>
        <p:spPr>
          <a:xfrm>
            <a:off x="333202" y="3244333"/>
            <a:ext cx="43575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>
                <a:solidFill>
                  <a:srgbClr val="000000"/>
                </a:solidFill>
                <a:latin typeface="-webkit-standard"/>
              </a:rPr>
              <a:t> </a:t>
            </a:r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5201107-BF80-1A75-5E3D-8C930215E8FB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F44B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B9493F5-4BF9-0672-E4AB-EE1E0EDA036D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0</a:t>
            </a:r>
          </a:p>
        </p:txBody>
      </p:sp>
      <p:pic>
        <p:nvPicPr>
          <p:cNvPr id="11" name="Picture 10" descr="Logo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6BAC6325-D81F-794C-86A9-A6A9481C1E5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8226" y="2797399"/>
            <a:ext cx="965290" cy="1263202"/>
          </a:xfrm>
          <a:prstGeom prst="rect">
            <a:avLst/>
          </a:prstGeom>
        </p:spPr>
      </p:pic>
      <p:pic>
        <p:nvPicPr>
          <p:cNvPr id="12" name="Picture 11" descr="Logo&#10;&#10;Description automatically generated">
            <a:hlinkClick r:id="rId5"/>
            <a:extLst>
              <a:ext uri="{FF2B5EF4-FFF2-40B4-BE49-F238E27FC236}">
                <a16:creationId xmlns:a16="http://schemas.microsoft.com/office/drawing/2014/main" id="{F1BE5E2C-C7FA-4E4D-8F08-214D9C2B52F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4592" y="2486184"/>
            <a:ext cx="2666187" cy="1885635"/>
          </a:xfrm>
          <a:prstGeom prst="rect">
            <a:avLst/>
          </a:prstGeom>
        </p:spPr>
      </p:pic>
      <p:sp>
        <p:nvSpPr>
          <p:cNvPr id="16" name="Content Placeholder 5">
            <a:extLst>
              <a:ext uri="{FF2B5EF4-FFF2-40B4-BE49-F238E27FC236}">
                <a16:creationId xmlns:a16="http://schemas.microsoft.com/office/drawing/2014/main" id="{33180D4E-79E9-1E4F-9FC0-3D6EA72A1E61}"/>
              </a:ext>
            </a:extLst>
          </p:cNvPr>
          <p:cNvSpPr txBox="1">
            <a:spLocks/>
          </p:cNvSpPr>
          <p:nvPr/>
        </p:nvSpPr>
        <p:spPr>
          <a:xfrm>
            <a:off x="709732" y="2459958"/>
            <a:ext cx="3652369" cy="363286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"/>
                <a:ea typeface="Roboto Slab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/>
              <a:t>Managing change and uncertainty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/>
              <a:t>Feeling lonely (isolated and disconnected)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/>
              <a:t>Feeling bored, flat and unmotivated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/>
              <a:t>Feeling anxious about social situations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/>
          </a:p>
          <a:p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04269D-5066-B1FD-9008-C3ECF22DEA72}"/>
              </a:ext>
            </a:extLst>
          </p:cNvPr>
          <p:cNvSpPr txBox="1"/>
          <p:nvPr/>
        </p:nvSpPr>
        <p:spPr>
          <a:xfrm>
            <a:off x="558443" y="3253098"/>
            <a:ext cx="483576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000" b="1">
                <a:solidFill>
                  <a:srgbClr val="F44B7E"/>
                </a:solidFill>
                <a:latin typeface="Roboto Slab" pitchFamily="2" charset="0"/>
                <a:ea typeface="Roboto Slab" pitchFamily="2" charset="0"/>
              </a:rPr>
              <a:t>Seeking help or support for your mental health </a:t>
            </a: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5F102E79-7084-0E43-42AF-10375E13A9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447376"/>
            <a:ext cx="6311555" cy="1070874"/>
          </a:xfrm>
        </p:spPr>
        <p:txBody>
          <a:bodyPr/>
          <a:lstStyle/>
          <a:p>
            <a:r>
              <a:rPr lang="en-GB" sz="4000">
                <a:latin typeface="Brown" pitchFamily="2" charset="0"/>
              </a:rPr>
              <a:t>The </a:t>
            </a:r>
            <a:r>
              <a:rPr lang="en-GB" sz="4000" err="1">
                <a:latin typeface="Brown" pitchFamily="2" charset="0"/>
              </a:rPr>
              <a:t>CoRAY</a:t>
            </a:r>
            <a:r>
              <a:rPr lang="en-GB" sz="4000">
                <a:latin typeface="Brown" pitchFamily="2" charset="0"/>
              </a:rPr>
              <a:t> Project with </a:t>
            </a:r>
            <a:br>
              <a:rPr lang="en-GB" sz="4000">
                <a:latin typeface="Brown" pitchFamily="2" charset="0"/>
              </a:rPr>
            </a:br>
            <a:r>
              <a:rPr lang="en-GB" sz="4000">
                <a:latin typeface="Brown" pitchFamily="2" charset="0"/>
              </a:rPr>
              <a:t>the Charlie Waller Trust</a:t>
            </a:r>
            <a:br>
              <a:rPr lang="en-GB" sz="4000">
                <a:latin typeface="Brown" pitchFamily="2" charset="0"/>
              </a:rPr>
            </a:b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9568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">
            <a:extLst>
              <a:ext uri="{FF2B5EF4-FFF2-40B4-BE49-F238E27FC236}">
                <a16:creationId xmlns:a16="http://schemas.microsoft.com/office/drawing/2014/main" id="{9F8E608F-5C1F-6B49-A69C-29C00C8D1E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4000">
                <a:latin typeface="Brown" pitchFamily="2" charset="0"/>
              </a:rPr>
              <a:t>Learning outcomes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4A12D2E-11E2-B3BC-9162-963C53A6CB24}"/>
              </a:ext>
            </a:extLst>
          </p:cNvPr>
          <p:cNvGrpSpPr/>
          <p:nvPr/>
        </p:nvGrpSpPr>
        <p:grpSpPr>
          <a:xfrm>
            <a:off x="525787" y="2866597"/>
            <a:ext cx="5767172" cy="999761"/>
            <a:chOff x="525787" y="2866597"/>
            <a:chExt cx="5767172" cy="999761"/>
          </a:xfrm>
        </p:grpSpPr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FF0CC9A7-E419-B1D0-390C-02C4EC07477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25787" y="2866597"/>
              <a:ext cx="5767172" cy="626403"/>
            </a:xfrm>
            <a:prstGeom prst="rect">
              <a:avLst/>
            </a:prstGeom>
          </p:spPr>
        </p:pic>
        <p:sp>
          <p:nvSpPr>
            <p:cNvPr id="22" name="Content Placeholder 4">
              <a:extLst>
                <a:ext uri="{FF2B5EF4-FFF2-40B4-BE49-F238E27FC236}">
                  <a16:creationId xmlns:a16="http://schemas.microsoft.com/office/drawing/2014/main" id="{893B1606-2AC8-4E48-93E0-99FFA6FC63A8}"/>
                </a:ext>
              </a:extLst>
            </p:cNvPr>
            <p:cNvSpPr txBox="1">
              <a:spLocks/>
            </p:cNvSpPr>
            <p:nvPr/>
          </p:nvSpPr>
          <p:spPr>
            <a:xfrm>
              <a:off x="684211" y="2972526"/>
              <a:ext cx="5288324" cy="893832"/>
            </a:xfrm>
            <a:prstGeom prst="rect">
              <a:avLst/>
            </a:prstGeom>
          </p:spPr>
          <p:txBody>
            <a:bodyPr vert="horz" lIns="0" tIns="0" rIns="0" bIns="0" rtlCol="0" anchor="t">
              <a:normAutofit/>
            </a:bodyPr>
            <a:lstStyle>
              <a:lvl1pPr marL="0" indent="0" algn="l" defTabSz="7200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FontTx/>
                <a:buNone/>
                <a:defRPr sz="2200" b="0" i="0" kern="1200" baseline="0">
                  <a:solidFill>
                    <a:srgbClr val="005E84"/>
                  </a:solidFill>
                  <a:latin typeface="Roboto Slab"/>
                  <a:ea typeface="Roboto Slab" pitchFamily="2" charset="0"/>
                  <a:cs typeface="+mn-cs"/>
                </a:defRPr>
              </a:lvl1pPr>
              <a:lvl2pPr marL="144000" indent="-457200" algn="l" defTabSz="7200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  <a:defRPr sz="2200" b="0" i="0" kern="1200" baseline="0">
                  <a:solidFill>
                    <a:srgbClr val="005E84"/>
                  </a:solidFill>
                  <a:latin typeface="Roboto Slab"/>
                  <a:ea typeface="Roboto Slab Light" pitchFamily="2" charset="0"/>
                  <a:cs typeface="+mn-cs"/>
                </a:defRPr>
              </a:lvl2pPr>
              <a:lvl3pPr marL="11430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3pPr>
              <a:lvl4pPr marL="16002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4pPr>
              <a:lvl5pPr marL="20574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/>
              <a:r>
                <a:rPr lang="en-GB" sz="2400" b="1">
                  <a:latin typeface="Brown"/>
                  <a:ea typeface="Roboto Slab"/>
                </a:rPr>
                <a:t>RECOGNISE</a:t>
              </a:r>
              <a:r>
                <a:rPr lang="en-GB" sz="2000">
                  <a:ea typeface="Roboto Slab"/>
                </a:rPr>
                <a:t> when help might be needed</a:t>
              </a:r>
              <a:endParaRPr lang="en-GB" sz="2000">
                <a:cs typeface="Roboto Slab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75CAC6F-BF01-10F0-9A54-BBA6F44B1711}"/>
              </a:ext>
            </a:extLst>
          </p:cNvPr>
          <p:cNvGrpSpPr/>
          <p:nvPr/>
        </p:nvGrpSpPr>
        <p:grpSpPr>
          <a:xfrm>
            <a:off x="543411" y="3663975"/>
            <a:ext cx="5828814" cy="975484"/>
            <a:chOff x="543411" y="3663975"/>
            <a:chExt cx="5828814" cy="975484"/>
          </a:xfrm>
        </p:grpSpPr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4D64F991-FD4F-D50C-4227-AF29E26344D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43411" y="3663975"/>
              <a:ext cx="5749548" cy="918642"/>
            </a:xfrm>
            <a:prstGeom prst="rect">
              <a:avLst/>
            </a:prstGeom>
          </p:spPr>
        </p:pic>
        <p:sp>
          <p:nvSpPr>
            <p:cNvPr id="2" name="Content Placeholder 4">
              <a:extLst>
                <a:ext uri="{FF2B5EF4-FFF2-40B4-BE49-F238E27FC236}">
                  <a16:creationId xmlns:a16="http://schemas.microsoft.com/office/drawing/2014/main" id="{FD44A246-A43B-951A-4B99-F37D7134C5D8}"/>
                </a:ext>
              </a:extLst>
            </p:cNvPr>
            <p:cNvSpPr txBox="1">
              <a:spLocks/>
            </p:cNvSpPr>
            <p:nvPr/>
          </p:nvSpPr>
          <p:spPr>
            <a:xfrm>
              <a:off x="692251" y="3808460"/>
              <a:ext cx="5679974" cy="830999"/>
            </a:xfrm>
            <a:prstGeom prst="rect">
              <a:avLst/>
            </a:prstGeom>
          </p:spPr>
          <p:txBody>
            <a:bodyPr vert="horz" lIns="0" tIns="0" rIns="0" bIns="0" rtlCol="0" anchor="t">
              <a:normAutofit/>
            </a:bodyPr>
            <a:lstStyle>
              <a:lvl1pPr marL="0" indent="0" algn="l" defTabSz="7200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FontTx/>
                <a:buNone/>
                <a:defRPr sz="2200" b="0" i="0" kern="1200" baseline="0">
                  <a:solidFill>
                    <a:srgbClr val="005E84"/>
                  </a:solidFill>
                  <a:latin typeface="Roboto Slab"/>
                  <a:ea typeface="Roboto Slab" pitchFamily="2" charset="0"/>
                  <a:cs typeface="+mn-cs"/>
                </a:defRPr>
              </a:lvl1pPr>
              <a:lvl2pPr marL="144000" indent="-457200" algn="l" defTabSz="7200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  <a:defRPr sz="2200" b="0" i="0" kern="1200" baseline="0">
                  <a:solidFill>
                    <a:srgbClr val="005E84"/>
                  </a:solidFill>
                  <a:latin typeface="Roboto Slab"/>
                  <a:ea typeface="Roboto Slab Light" pitchFamily="2" charset="0"/>
                  <a:cs typeface="+mn-cs"/>
                </a:defRPr>
              </a:lvl2pPr>
              <a:lvl3pPr marL="11430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3pPr>
              <a:lvl4pPr marL="16002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4pPr>
              <a:lvl5pPr marL="20574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/>
              <a:r>
                <a:rPr lang="en-GB" sz="2400" b="1">
                  <a:latin typeface="Brown"/>
                  <a:ea typeface="Roboto Slab"/>
                </a:rPr>
                <a:t>THINK</a:t>
              </a:r>
              <a:r>
                <a:rPr lang="en-GB" sz="2000">
                  <a:ea typeface="Roboto Slab"/>
                </a:rPr>
                <a:t> about how people might feel about asking for help</a:t>
              </a:r>
            </a:p>
            <a:p>
              <a:endParaRPr lang="en-GB" sz="2000" b="1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F929566-A475-6759-F62A-7CD238BE8987}"/>
              </a:ext>
            </a:extLst>
          </p:cNvPr>
          <p:cNvGrpSpPr/>
          <p:nvPr/>
        </p:nvGrpSpPr>
        <p:grpSpPr>
          <a:xfrm>
            <a:off x="543411" y="5749561"/>
            <a:ext cx="5767172" cy="999761"/>
            <a:chOff x="543411" y="5749561"/>
            <a:chExt cx="5767172" cy="999761"/>
          </a:xfrm>
        </p:grpSpPr>
        <p:pic>
          <p:nvPicPr>
            <p:cNvPr id="4" name="Graphic 3">
              <a:extLst>
                <a:ext uri="{FF2B5EF4-FFF2-40B4-BE49-F238E27FC236}">
                  <a16:creationId xmlns:a16="http://schemas.microsoft.com/office/drawing/2014/main" id="{5FDAFD08-525D-76CE-C907-9362835B4DD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43411" y="5749561"/>
              <a:ext cx="5767172" cy="830999"/>
            </a:xfrm>
            <a:prstGeom prst="rect">
              <a:avLst/>
            </a:prstGeom>
          </p:spPr>
        </p:pic>
        <p:sp>
          <p:nvSpPr>
            <p:cNvPr id="5" name="Content Placeholder 4">
              <a:extLst>
                <a:ext uri="{FF2B5EF4-FFF2-40B4-BE49-F238E27FC236}">
                  <a16:creationId xmlns:a16="http://schemas.microsoft.com/office/drawing/2014/main" id="{7A01473D-4285-5F10-0D79-1C51B3CA61CF}"/>
                </a:ext>
              </a:extLst>
            </p:cNvPr>
            <p:cNvSpPr txBox="1">
              <a:spLocks/>
            </p:cNvSpPr>
            <p:nvPr/>
          </p:nvSpPr>
          <p:spPr>
            <a:xfrm>
              <a:off x="701835" y="5855490"/>
              <a:ext cx="5288324" cy="893832"/>
            </a:xfrm>
            <a:prstGeom prst="rect">
              <a:avLst/>
            </a:prstGeom>
          </p:spPr>
          <p:txBody>
            <a:bodyPr vert="horz" lIns="0" tIns="0" rIns="0" bIns="0" rtlCol="0" anchor="t">
              <a:normAutofit/>
            </a:bodyPr>
            <a:lstStyle>
              <a:lvl1pPr marL="0" indent="0" algn="l" defTabSz="7200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FontTx/>
                <a:buNone/>
                <a:defRPr sz="2200" b="0" i="0" kern="1200" baseline="0">
                  <a:solidFill>
                    <a:srgbClr val="005E84"/>
                  </a:solidFill>
                  <a:latin typeface="Roboto Slab"/>
                  <a:ea typeface="Roboto Slab" pitchFamily="2" charset="0"/>
                  <a:cs typeface="+mn-cs"/>
                </a:defRPr>
              </a:lvl1pPr>
              <a:lvl2pPr marL="144000" indent="-457200" algn="l" defTabSz="7200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  <a:defRPr sz="2200" b="0" i="0" kern="1200" baseline="0">
                  <a:solidFill>
                    <a:srgbClr val="005E84"/>
                  </a:solidFill>
                  <a:latin typeface="Roboto Slab"/>
                  <a:ea typeface="Roboto Slab Light" pitchFamily="2" charset="0"/>
                  <a:cs typeface="+mn-cs"/>
                </a:defRPr>
              </a:lvl2pPr>
              <a:lvl3pPr marL="11430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3pPr>
              <a:lvl4pPr marL="16002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4pPr>
              <a:lvl5pPr marL="20574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/>
              <a:r>
                <a:rPr lang="en-GB" sz="2400" b="1">
                  <a:latin typeface="Brown"/>
                  <a:ea typeface="Roboto Slab"/>
                </a:rPr>
                <a:t>KNOW</a:t>
              </a:r>
              <a:r>
                <a:rPr lang="en-GB" sz="2000">
                  <a:ea typeface="Roboto Slab"/>
                </a:rPr>
                <a:t> who I can talk to, to get help if I need it</a:t>
              </a:r>
              <a:endParaRPr lang="en-GB" sz="2000">
                <a:cs typeface="Roboto Slab"/>
              </a:endParaRPr>
            </a:p>
          </p:txBody>
        </p:sp>
      </p:grpSp>
      <p:pic>
        <p:nvPicPr>
          <p:cNvPr id="7" name="Picture 6" descr="A light bulb with a black background&#10;&#10;Description automatically generated">
            <a:extLst>
              <a:ext uri="{FF2B5EF4-FFF2-40B4-BE49-F238E27FC236}">
                <a16:creationId xmlns:a16="http://schemas.microsoft.com/office/drawing/2014/main" id="{A7503CF7-AD34-02D1-27DF-A32C6066E3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8295" y="359027"/>
            <a:ext cx="1321206" cy="1321206"/>
          </a:xfrm>
          <a:prstGeom prst="rect">
            <a:avLst/>
          </a:prstGeom>
        </p:spPr>
      </p:pic>
      <p:pic>
        <p:nvPicPr>
          <p:cNvPr id="12" name="Picture 11" descr="A blue magnifying glass with a plus sign&#10;&#10;Description automatically generated">
            <a:extLst>
              <a:ext uri="{FF2B5EF4-FFF2-40B4-BE49-F238E27FC236}">
                <a16:creationId xmlns:a16="http://schemas.microsoft.com/office/drawing/2014/main" id="{FB706F4C-0239-2143-C975-3ED30028C8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4178419">
            <a:off x="7685498" y="2633847"/>
            <a:ext cx="1532507" cy="153250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4CC5C339-CE4C-9D9A-EC98-E6A6C79DAEFF}"/>
              </a:ext>
            </a:extLst>
          </p:cNvPr>
          <p:cNvGrpSpPr/>
          <p:nvPr/>
        </p:nvGrpSpPr>
        <p:grpSpPr>
          <a:xfrm>
            <a:off x="525790" y="1789126"/>
            <a:ext cx="5767171" cy="967814"/>
            <a:chOff x="525790" y="1789126"/>
            <a:chExt cx="5767171" cy="967814"/>
          </a:xfrm>
        </p:grpSpPr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C24E0B9A-8385-EB8F-9EBA-520626A26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25790" y="1789126"/>
              <a:ext cx="5767171" cy="967814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511E64D-4CE7-E6C8-816E-476EAE06F0D4}"/>
                </a:ext>
              </a:extLst>
            </p:cNvPr>
            <p:cNvSpPr txBox="1"/>
            <p:nvPr/>
          </p:nvSpPr>
          <p:spPr>
            <a:xfrm>
              <a:off x="609019" y="1910513"/>
              <a:ext cx="543870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7200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1" i="0" u="none" strike="noStrike" kern="1200" cap="none" spc="0" normalizeH="0" baseline="0" noProof="0">
                  <a:ln>
                    <a:noFill/>
                  </a:ln>
                  <a:solidFill>
                    <a:srgbClr val="005E84"/>
                  </a:solidFill>
                  <a:effectLst/>
                  <a:uLnTx/>
                  <a:uFillTx/>
                  <a:latin typeface="Brown"/>
                  <a:ea typeface="Roboto Slab"/>
                  <a:cs typeface="+mn-cs"/>
                </a:rPr>
                <a:t>KNOW</a:t>
              </a:r>
              <a:r>
                <a:rPr kumimoji="0" lang="en-GB" sz="2000" b="0" i="0" u="none" strike="noStrike" kern="1200" cap="none" spc="0" normalizeH="0" baseline="0" noProof="0">
                  <a:ln>
                    <a:noFill/>
                  </a:ln>
                  <a:solidFill>
                    <a:srgbClr val="005E84"/>
                  </a:solidFill>
                  <a:effectLst/>
                  <a:uLnTx/>
                  <a:uFillTx/>
                  <a:latin typeface="Roboto Slab" pitchFamily="2" charset="0"/>
                  <a:ea typeface="Roboto Slab"/>
                  <a:cs typeface="+mn-cs"/>
                </a:rPr>
                <a:t> the difference between physical health and mental health</a:t>
              </a:r>
              <a:endParaRPr kumimoji="0" lang="en-GB" sz="2000" b="0" i="0" u="none" strike="noStrike" kern="1200" cap="none" spc="0" normalizeH="0" baseline="0" noProof="0">
                <a:ln>
                  <a:noFill/>
                </a:ln>
                <a:solidFill>
                  <a:srgbClr val="005E84"/>
                </a:solidFill>
                <a:effectLst/>
                <a:uLnTx/>
                <a:uFillTx/>
                <a:latin typeface="Roboto Slab" pitchFamily="2" charset="0"/>
                <a:ea typeface="Roboto Slab"/>
                <a:cs typeface="Roboto Slab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3135D9C-231D-DCE2-E17F-ECFA7E47140D}"/>
              </a:ext>
            </a:extLst>
          </p:cNvPr>
          <p:cNvGrpSpPr/>
          <p:nvPr/>
        </p:nvGrpSpPr>
        <p:grpSpPr>
          <a:xfrm>
            <a:off x="543411" y="4711504"/>
            <a:ext cx="5749548" cy="974481"/>
            <a:chOff x="543411" y="4711504"/>
            <a:chExt cx="5749548" cy="974481"/>
          </a:xfrm>
        </p:grpSpPr>
        <p:pic>
          <p:nvPicPr>
            <p:cNvPr id="3" name="Graphic 2">
              <a:extLst>
                <a:ext uri="{FF2B5EF4-FFF2-40B4-BE49-F238E27FC236}">
                  <a16:creationId xmlns:a16="http://schemas.microsoft.com/office/drawing/2014/main" id="{7B3435E2-33D1-2CE4-7670-E54121B6044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43411" y="4711504"/>
              <a:ext cx="5749548" cy="900114"/>
            </a:xfrm>
            <a:prstGeom prst="rect">
              <a:avLst/>
            </a:prstGeom>
          </p:spPr>
        </p:pic>
        <p:sp>
          <p:nvSpPr>
            <p:cNvPr id="23" name="Content Placeholder 4">
              <a:extLst>
                <a:ext uri="{FF2B5EF4-FFF2-40B4-BE49-F238E27FC236}">
                  <a16:creationId xmlns:a16="http://schemas.microsoft.com/office/drawing/2014/main" id="{81993C8D-D2D1-2B49-9C3C-939B8CA3447D}"/>
                </a:ext>
              </a:extLst>
            </p:cNvPr>
            <p:cNvSpPr txBox="1">
              <a:spLocks/>
            </p:cNvSpPr>
            <p:nvPr/>
          </p:nvSpPr>
          <p:spPr>
            <a:xfrm>
              <a:off x="684209" y="4854986"/>
              <a:ext cx="5446750" cy="830999"/>
            </a:xfrm>
            <a:prstGeom prst="rect">
              <a:avLst/>
            </a:prstGeom>
          </p:spPr>
          <p:txBody>
            <a:bodyPr vert="horz" lIns="0" tIns="0" rIns="0" bIns="0" rtlCol="0" anchor="t">
              <a:normAutofit/>
            </a:bodyPr>
            <a:lstStyle>
              <a:lvl1pPr marL="0" indent="0" algn="l" defTabSz="7200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FontTx/>
                <a:buNone/>
                <a:defRPr sz="2200" b="0" i="0" kern="1200" baseline="0">
                  <a:solidFill>
                    <a:srgbClr val="005E84"/>
                  </a:solidFill>
                  <a:latin typeface="Roboto Slab"/>
                  <a:ea typeface="Roboto Slab" pitchFamily="2" charset="0"/>
                  <a:cs typeface="+mn-cs"/>
                </a:defRPr>
              </a:lvl1pPr>
              <a:lvl2pPr marL="144000" indent="-457200" algn="l" defTabSz="7200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  <a:defRPr sz="2200" b="0" i="0" kern="1200" baseline="0">
                  <a:solidFill>
                    <a:srgbClr val="005E84"/>
                  </a:solidFill>
                  <a:latin typeface="Roboto Slab"/>
                  <a:ea typeface="Roboto Slab Light" pitchFamily="2" charset="0"/>
                  <a:cs typeface="+mn-cs"/>
                </a:defRPr>
              </a:lvl2pPr>
              <a:lvl3pPr marL="11430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3pPr>
              <a:lvl4pPr marL="16002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4pPr>
              <a:lvl5pPr marL="20574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/>
              <a:r>
                <a:rPr lang="en-GB" sz="2400" b="1">
                  <a:latin typeface="Brown"/>
                  <a:ea typeface="Roboto Slab"/>
                </a:rPr>
                <a:t>UNDERSTAND</a:t>
              </a:r>
              <a:r>
                <a:rPr lang="en-GB" sz="2000">
                  <a:ea typeface="Roboto Slab"/>
                </a:rPr>
                <a:t> why it is important to ask for help</a:t>
              </a:r>
              <a:endParaRPr lang="en-GB" sz="2000"/>
            </a:p>
            <a:p>
              <a:endParaRPr lang="en-GB" sz="2000" b="1"/>
            </a:p>
          </p:txBody>
        </p:sp>
      </p:grpSp>
    </p:spTree>
    <p:extLst>
      <p:ext uri="{BB962C8B-B14F-4D97-AF65-F5344CB8AC3E}">
        <p14:creationId xmlns:p14="http://schemas.microsoft.com/office/powerpoint/2010/main" val="1593162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BF9E6B7B-2D64-415E-95E4-DC0AB5B62B2F}"/>
              </a:ext>
            </a:extLst>
          </p:cNvPr>
          <p:cNvSpPr txBox="1">
            <a:spLocks/>
          </p:cNvSpPr>
          <p:nvPr/>
        </p:nvSpPr>
        <p:spPr>
          <a:xfrm>
            <a:off x="457200" y="1560243"/>
            <a:ext cx="8208912" cy="4446866"/>
          </a:xfrm>
          <a:prstGeom prst="rect">
            <a:avLst/>
          </a:prstGeom>
        </p:spPr>
        <p:txBody>
          <a:bodyPr anchor="t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GB" sz="4000">
              <a:solidFill>
                <a:srgbClr val="49AA43"/>
              </a:solidFill>
              <a:latin typeface="+mj-lt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546410-A1A5-8997-6235-CCCEFBEB30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2891997"/>
            <a:ext cx="5476533" cy="1070874"/>
          </a:xfrm>
        </p:spPr>
        <p:txBody>
          <a:bodyPr/>
          <a:lstStyle/>
          <a:p>
            <a:r>
              <a:rPr lang="en-GB">
                <a:latin typeface="Brown" pitchFamily="2" charset="0"/>
              </a:rPr>
              <a:t>Understanding mental health</a:t>
            </a:r>
          </a:p>
        </p:txBody>
      </p:sp>
      <p:pic>
        <p:nvPicPr>
          <p:cNvPr id="3" name="Picture 2" descr="A light bulb with lines on it&#10;&#10;Description automatically generated">
            <a:extLst>
              <a:ext uri="{FF2B5EF4-FFF2-40B4-BE49-F238E27FC236}">
                <a16:creationId xmlns:a16="http://schemas.microsoft.com/office/drawing/2014/main" id="{7D986D2E-1E4F-0CEA-4F56-DCFDACECC9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3504" y="4705423"/>
            <a:ext cx="1304396" cy="1616452"/>
          </a:xfrm>
          <a:prstGeom prst="rect">
            <a:avLst/>
          </a:prstGeom>
        </p:spPr>
      </p:pic>
      <p:pic>
        <p:nvPicPr>
          <p:cNvPr id="5" name="Picture 4" descr="A blue lightning bolt on a black background&#10;&#10;Description automatically generated">
            <a:extLst>
              <a:ext uri="{FF2B5EF4-FFF2-40B4-BE49-F238E27FC236}">
                <a16:creationId xmlns:a16="http://schemas.microsoft.com/office/drawing/2014/main" id="{A3B75CF7-BC4B-86A6-0E5E-033AC215D8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454978">
            <a:off x="6180109" y="5414447"/>
            <a:ext cx="833275" cy="1162709"/>
          </a:xfrm>
          <a:prstGeom prst="rect">
            <a:avLst/>
          </a:prstGeom>
        </p:spPr>
      </p:pic>
      <p:pic>
        <p:nvPicPr>
          <p:cNvPr id="8" name="Picture 7" descr="A blue star on a black background&#10;&#10;Description automatically generated">
            <a:extLst>
              <a:ext uri="{FF2B5EF4-FFF2-40B4-BE49-F238E27FC236}">
                <a16:creationId xmlns:a16="http://schemas.microsoft.com/office/drawing/2014/main" id="{4ACDE48A-A115-76AD-F0C9-B132245C97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44014" y="3794960"/>
            <a:ext cx="1041400" cy="927100"/>
          </a:xfrm>
          <a:prstGeom prst="rect">
            <a:avLst/>
          </a:prstGeom>
        </p:spPr>
      </p:pic>
      <p:pic>
        <p:nvPicPr>
          <p:cNvPr id="11" name="Picture 10" descr="A blue lightning bolt on a black background&#10;&#10;Description automatically generated">
            <a:extLst>
              <a:ext uri="{FF2B5EF4-FFF2-40B4-BE49-F238E27FC236}">
                <a16:creationId xmlns:a16="http://schemas.microsoft.com/office/drawing/2014/main" id="{EBB63AA1-E90E-9A20-7B34-893CE8873E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454978">
            <a:off x="8014097" y="3213607"/>
            <a:ext cx="833275" cy="1162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52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4C2AE-F4EA-C444-90E6-018221797F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4" y="2443733"/>
            <a:ext cx="4477722" cy="2478086"/>
          </a:xfrm>
        </p:spPr>
        <p:txBody>
          <a:bodyPr>
            <a:normAutofit/>
          </a:bodyPr>
          <a:lstStyle/>
          <a:p>
            <a:r>
              <a:rPr lang="en-GB" sz="4000" b="1">
                <a:latin typeface="Brown" pitchFamily="2" charset="0"/>
              </a:rPr>
              <a:t>What does </a:t>
            </a:r>
            <a:r>
              <a:rPr lang="en-GB" sz="4000" b="1">
                <a:solidFill>
                  <a:srgbClr val="94C11F"/>
                </a:solidFill>
                <a:latin typeface="Brown" pitchFamily="2" charset="0"/>
              </a:rPr>
              <a:t>mental health </a:t>
            </a:r>
            <a:r>
              <a:rPr lang="en-GB" sz="4000" b="1">
                <a:latin typeface="Brown" pitchFamily="2" charset="0"/>
              </a:rPr>
              <a:t>mean to you?</a:t>
            </a:r>
            <a:endParaRPr lang="en-US" sz="4000" b="1">
              <a:latin typeface="Roboto Slab" pitchFamily="2" charset="0"/>
              <a:cs typeface="Roboto Slab" pitchFamily="2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B283B09B-32F5-7D4F-B029-A3047A59B191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94C1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29FD8"/>
              </a:solidFill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34C876F5-B83F-9946-AF25-0B649F169A4F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Feeling Bored Illustrations-02.png</a:t>
            </a:r>
          </a:p>
        </p:txBody>
      </p:sp>
      <p:pic>
        <p:nvPicPr>
          <p:cNvPr id="10" name="Picture 9" descr="A light bulb with lines on it&#10;&#10;Description automatically generated">
            <a:extLst>
              <a:ext uri="{FF2B5EF4-FFF2-40B4-BE49-F238E27FC236}">
                <a16:creationId xmlns:a16="http://schemas.microsoft.com/office/drawing/2014/main" id="{BF273BDC-5CF7-4578-9F0D-8D16235FF2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4086" y="1874180"/>
            <a:ext cx="2394627" cy="2967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316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81FDE44D-46B0-9F69-F8D4-1E202BA49B9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>
                <a:latin typeface="Brown" pitchFamily="2" charset="0"/>
              </a:rPr>
              <a:t>Mental health spectrum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B8B376-7280-0449-B089-1501B7239A9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defTabSz="719138">
              <a:spcBef>
                <a:spcPts val="600"/>
              </a:spcBef>
            </a:pPr>
            <a:r>
              <a:rPr lang="en-US" altLang="en-US" sz="3000">
                <a:ea typeface="Roboto Slab"/>
                <a:cs typeface="Roboto Slab"/>
              </a:rPr>
              <a:t>We all have mental health just as we have physical health. 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DEA0677-1867-399D-0F41-F51A6C067983}"/>
              </a:ext>
            </a:extLst>
          </p:cNvPr>
          <p:cNvGrpSpPr/>
          <p:nvPr/>
        </p:nvGrpSpPr>
        <p:grpSpPr>
          <a:xfrm>
            <a:off x="684212" y="4289315"/>
            <a:ext cx="6985000" cy="2229475"/>
            <a:chOff x="1004888" y="4230063"/>
            <a:chExt cx="6985000" cy="2229475"/>
          </a:xfrm>
        </p:grpSpPr>
        <p:pic>
          <p:nvPicPr>
            <p:cNvPr id="7" name="Picture 5" descr="Picture 7">
              <a:extLst>
                <a:ext uri="{FF2B5EF4-FFF2-40B4-BE49-F238E27FC236}">
                  <a16:creationId xmlns:a16="http://schemas.microsoft.com/office/drawing/2014/main" id="{21FA68B6-B80C-A9B0-4D71-24D5A1D17AA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4888" y="5049838"/>
              <a:ext cx="1409700" cy="14097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8" name="Text Box 6" descr="TextBox 8">
              <a:extLst>
                <a:ext uri="{FF2B5EF4-FFF2-40B4-BE49-F238E27FC236}">
                  <a16:creationId xmlns:a16="http://schemas.microsoft.com/office/drawing/2014/main" id="{85CE057E-6BDE-CBDC-A36C-025535F6D8B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255713" y="5551488"/>
              <a:ext cx="1216025" cy="369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45718" tIns="45718" rIns="45718" bIns="45718">
              <a:spAutoFit/>
            </a:bodyPr>
            <a:lstStyle/>
            <a:p>
              <a:r>
                <a:rPr lang="en-US" altLang="en-US">
                  <a:solidFill>
                    <a:srgbClr val="FFFFFF"/>
                  </a:solidFill>
                  <a:latin typeface="Roboto Slab" pitchFamily="2" charset="0"/>
                  <a:ea typeface="Roboto Slab" pitchFamily="2" charset="0"/>
                  <a:cs typeface="Roboto Slab" pitchFamily="2" charset="0"/>
                  <a:sym typeface="Roboto Slab" pitchFamily="2" charset="0"/>
                </a:rPr>
                <a:t>Healthy</a:t>
              </a:r>
            </a:p>
          </p:txBody>
        </p:sp>
        <p:pic>
          <p:nvPicPr>
            <p:cNvPr id="9" name="Picture 7" descr="Picture 10">
              <a:extLst>
                <a:ext uri="{FF2B5EF4-FFF2-40B4-BE49-F238E27FC236}">
                  <a16:creationId xmlns:a16="http://schemas.microsoft.com/office/drawing/2014/main" id="{2E82A95D-2B80-D7D6-6B6E-4DC28BB6181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79725" y="5049838"/>
              <a:ext cx="1409700" cy="14097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10" name="Text Box 8" descr="TextBox 11">
              <a:extLst>
                <a:ext uri="{FF2B5EF4-FFF2-40B4-BE49-F238E27FC236}">
                  <a16:creationId xmlns:a16="http://schemas.microsoft.com/office/drawing/2014/main" id="{19C8F28D-FFEA-B747-83B1-FA67F0D208A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130550" y="5551488"/>
              <a:ext cx="1216025" cy="369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45718" tIns="45718" rIns="45718" bIns="45718">
              <a:spAutoFit/>
            </a:bodyPr>
            <a:lstStyle/>
            <a:p>
              <a:r>
                <a:rPr lang="en-US" altLang="en-US">
                  <a:solidFill>
                    <a:srgbClr val="FFFFFF"/>
                  </a:solidFill>
                  <a:latin typeface="Roboto Slab" pitchFamily="2" charset="0"/>
                  <a:ea typeface="Roboto Slab" pitchFamily="2" charset="0"/>
                  <a:cs typeface="Roboto Slab" pitchFamily="2" charset="0"/>
                  <a:sym typeface="Roboto Slab" pitchFamily="2" charset="0"/>
                </a:rPr>
                <a:t>Coping</a:t>
              </a:r>
            </a:p>
          </p:txBody>
        </p:sp>
        <p:pic>
          <p:nvPicPr>
            <p:cNvPr id="11" name="Picture 9" descr="Picture 12">
              <a:extLst>
                <a:ext uri="{FF2B5EF4-FFF2-40B4-BE49-F238E27FC236}">
                  <a16:creationId xmlns:a16="http://schemas.microsoft.com/office/drawing/2014/main" id="{B3DDF956-06F6-68F2-1C75-B3124F4DF9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54563" y="5049838"/>
              <a:ext cx="1409700" cy="14097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12" name="Text Box 10" descr="TextBox 13">
              <a:extLst>
                <a:ext uri="{FF2B5EF4-FFF2-40B4-BE49-F238E27FC236}">
                  <a16:creationId xmlns:a16="http://schemas.microsoft.com/office/drawing/2014/main" id="{4FEA7FF1-42B8-96F4-30FF-128DECF6FD4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841875" y="5575300"/>
              <a:ext cx="1319213" cy="3698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45718" tIns="45718" rIns="45718" bIns="45718">
              <a:spAutoFit/>
            </a:bodyPr>
            <a:lstStyle/>
            <a:p>
              <a:r>
                <a:rPr lang="en-US" altLang="en-US">
                  <a:solidFill>
                    <a:srgbClr val="FFFFFF"/>
                  </a:solidFill>
                  <a:latin typeface="Roboto Slab" pitchFamily="2" charset="0"/>
                  <a:ea typeface="Roboto Slab" pitchFamily="2" charset="0"/>
                  <a:cs typeface="Roboto Slab" pitchFamily="2" charset="0"/>
                  <a:sym typeface="Roboto Slab" pitchFamily="2" charset="0"/>
                </a:rPr>
                <a:t>Struggling</a:t>
              </a:r>
            </a:p>
          </p:txBody>
        </p:sp>
        <p:pic>
          <p:nvPicPr>
            <p:cNvPr id="13" name="Picture 11" descr="Picture 14">
              <a:extLst>
                <a:ext uri="{FF2B5EF4-FFF2-40B4-BE49-F238E27FC236}">
                  <a16:creationId xmlns:a16="http://schemas.microsoft.com/office/drawing/2014/main" id="{27737CBE-3CEF-F4A7-2EB7-08F229BF742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23038" y="5049838"/>
              <a:ext cx="1409700" cy="14097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14" name="Text Box 12" descr="TextBox 15">
              <a:extLst>
                <a:ext uri="{FF2B5EF4-FFF2-40B4-BE49-F238E27FC236}">
                  <a16:creationId xmlns:a16="http://schemas.microsoft.com/office/drawing/2014/main" id="{32B06F97-B0D2-060D-2F7A-8D79865B30E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772275" y="5551488"/>
              <a:ext cx="1217613" cy="369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45718" tIns="45718" rIns="45718" bIns="45718">
              <a:spAutoFit/>
            </a:bodyPr>
            <a:lstStyle/>
            <a:p>
              <a:r>
                <a:rPr lang="en-US" altLang="en-US">
                  <a:solidFill>
                    <a:srgbClr val="FFFFFF"/>
                  </a:solidFill>
                  <a:latin typeface="Roboto Slab" pitchFamily="2" charset="0"/>
                  <a:ea typeface="Roboto Slab" pitchFamily="2" charset="0"/>
                  <a:cs typeface="Roboto Slab" pitchFamily="2" charset="0"/>
                  <a:sym typeface="Roboto Slab" pitchFamily="2" charset="0"/>
                </a:rPr>
                <a:t>Unwell</a:t>
              </a:r>
            </a:p>
          </p:txBody>
        </p:sp>
        <p:pic>
          <p:nvPicPr>
            <p:cNvPr id="15" name="Picture 4" descr="Picture 2">
              <a:extLst>
                <a:ext uri="{FF2B5EF4-FFF2-40B4-BE49-F238E27FC236}">
                  <a16:creationId xmlns:a16="http://schemas.microsoft.com/office/drawing/2014/main" id="{6786C686-A895-701D-0BFA-AF31259DAF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11262" y="4230063"/>
              <a:ext cx="6542087" cy="830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437AFBEC-3A68-3464-EE00-43EC812D345B}"/>
              </a:ext>
            </a:extLst>
          </p:cNvPr>
          <p:cNvSpPr txBox="1"/>
          <p:nvPr/>
        </p:nvSpPr>
        <p:spPr>
          <a:xfrm>
            <a:off x="684212" y="2115117"/>
            <a:ext cx="457200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3000">
                <a:solidFill>
                  <a:srgbClr val="005E84"/>
                </a:solidFill>
                <a:latin typeface="Roboto Slab"/>
                <a:ea typeface="Roboto Slab"/>
                <a:cs typeface="Roboto Slab"/>
              </a:rPr>
              <a:t>It can be helpful to understand that our mental health can change and is not fixed. </a:t>
            </a:r>
            <a:endParaRPr lang="en-US" sz="300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093F544-E1ED-BD26-A69F-F590BE99CF7B}"/>
              </a:ext>
            </a:extLst>
          </p:cNvPr>
          <p:cNvSpPr txBox="1"/>
          <p:nvPr/>
        </p:nvSpPr>
        <p:spPr>
          <a:xfrm>
            <a:off x="608805" y="1703454"/>
            <a:ext cx="457200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3000">
                <a:solidFill>
                  <a:srgbClr val="005E84"/>
                </a:solidFill>
                <a:latin typeface="Roboto Slab"/>
                <a:ea typeface="Roboto Slab"/>
                <a:cs typeface="Roboto Slab"/>
              </a:rPr>
              <a:t>This spectrum shows how our mental health</a:t>
            </a:r>
            <a:r>
              <a:rPr lang="en-US" sz="3000">
                <a:solidFill>
                  <a:srgbClr val="005E84"/>
                </a:solidFill>
                <a:latin typeface="Roboto Slab"/>
                <a:ea typeface="+mn-lt"/>
                <a:cs typeface="+mn-lt"/>
              </a:rPr>
              <a:t> is not always the same,</a:t>
            </a:r>
            <a:r>
              <a:rPr lang="en-US" sz="3000">
                <a:solidFill>
                  <a:srgbClr val="005E84"/>
                </a:solidFill>
                <a:latin typeface="Roboto Slab"/>
                <a:ea typeface="Roboto Slab"/>
                <a:cs typeface="Calibri"/>
              </a:rPr>
              <a:t> just as our life </a:t>
            </a:r>
            <a:r>
              <a:rPr lang="en-US" altLang="en-US" sz="3000">
                <a:solidFill>
                  <a:srgbClr val="005E84"/>
                </a:solidFill>
                <a:latin typeface="Roboto Slab"/>
                <a:ea typeface="Roboto Slab"/>
                <a:cs typeface="Roboto Slab"/>
              </a:rPr>
              <a:t>isn't.</a:t>
            </a:r>
            <a:endParaRPr lang="en-US" sz="3000"/>
          </a:p>
        </p:txBody>
      </p:sp>
    </p:spTree>
    <p:extLst>
      <p:ext uri="{BB962C8B-B14F-4D97-AF65-F5344CB8AC3E}">
        <p14:creationId xmlns:p14="http://schemas.microsoft.com/office/powerpoint/2010/main" val="3477622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1_Charlie Waller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b0932b2-0880-40b8-874b-867a586df499">
      <Terms xmlns="http://schemas.microsoft.com/office/infopath/2007/PartnerControls"/>
    </lcf76f155ced4ddcb4097134ff3c332f>
    <TaxCatchAll xmlns="c24be428-2353-415a-b5b1-dcb6d2e6748f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4D4C8A8D54A742ABE019456BD19D6A" ma:contentTypeVersion="17" ma:contentTypeDescription="Create a new document." ma:contentTypeScope="" ma:versionID="2d79070469e622a958c465a64216c23c">
  <xsd:schema xmlns:xsd="http://www.w3.org/2001/XMLSchema" xmlns:xs="http://www.w3.org/2001/XMLSchema" xmlns:p="http://schemas.microsoft.com/office/2006/metadata/properties" xmlns:ns2="bb0932b2-0880-40b8-874b-867a586df499" xmlns:ns3="c24be428-2353-415a-b5b1-dcb6d2e6748f" targetNamespace="http://schemas.microsoft.com/office/2006/metadata/properties" ma:root="true" ma:fieldsID="1dbbad46f1f9ab289939d8b5acc6306f" ns2:_="" ns3:_="">
    <xsd:import namespace="bb0932b2-0880-40b8-874b-867a586df499"/>
    <xsd:import namespace="c24be428-2353-415a-b5b1-dcb6d2e6748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0932b2-0880-40b8-874b-867a586df4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ed28ccc9-dd63-40c3-aca5-f8d4411b7bf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24be428-2353-415a-b5b1-dcb6d2e6748f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2249c597-53a3-4fad-88b3-a0c25bd2dcae}" ma:internalName="TaxCatchAll" ma:showField="CatchAllData" ma:web="c24be428-2353-415a-b5b1-dcb6d2e6748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11235FD-532F-4515-A483-27584A454F74}">
  <ds:schemaRefs>
    <ds:schemaRef ds:uri="3fb426e2-5991-4987-b66c-de53452f9e18"/>
    <ds:schemaRef ds:uri="84fbdc65-01dc-4c0a-8b61-487a5ff95b45"/>
    <ds:schemaRef ds:uri="bb0932b2-0880-40b8-874b-867a586df499"/>
    <ds:schemaRef ds:uri="c24be428-2353-415a-b5b1-dcb6d2e6748f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4CDE8529-7B55-4795-BCC0-6FFD28776BB5}"/>
</file>

<file path=customXml/itemProps3.xml><?xml version="1.0" encoding="utf-8"?>
<ds:datastoreItem xmlns:ds="http://schemas.openxmlformats.org/officeDocument/2006/customXml" ds:itemID="{158BCA2B-FB4B-441C-8D1E-BEAF57C548B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</TotalTime>
  <Words>1587</Words>
  <Application>Microsoft Macintosh PowerPoint</Application>
  <PresentationFormat>On-screen Show (4:3)</PresentationFormat>
  <Paragraphs>212</Paragraphs>
  <Slides>39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50" baseType="lpstr">
      <vt:lpstr>-webkit-standard</vt:lpstr>
      <vt:lpstr>Arial</vt:lpstr>
      <vt:lpstr>Arial,Sans-Serif</vt:lpstr>
      <vt:lpstr>Brown</vt:lpstr>
      <vt:lpstr>BROWN-LIGHT</vt:lpstr>
      <vt:lpstr>Brown-RegularItalic</vt:lpstr>
      <vt:lpstr>Calibri</vt:lpstr>
      <vt:lpstr>Calibri Light</vt:lpstr>
      <vt:lpstr>Roboto Slab</vt:lpstr>
      <vt:lpstr>Roboto Slab Light</vt:lpstr>
      <vt:lpstr>1_Charlie Waller Theme</vt:lpstr>
      <vt:lpstr>Getting help or support for your mental health</vt:lpstr>
      <vt:lpstr>Working together…</vt:lpstr>
      <vt:lpstr>Working together…</vt:lpstr>
      <vt:lpstr>The CoRAY Project with  the Charlie Waller Trust </vt:lpstr>
      <vt:lpstr>The CoRAY Project with  the Charlie Waller Trust </vt:lpstr>
      <vt:lpstr>Learning outcomes</vt:lpstr>
      <vt:lpstr>Understanding mental health</vt:lpstr>
      <vt:lpstr>PowerPoint Presentation</vt:lpstr>
      <vt:lpstr>Mental health spectrum</vt:lpstr>
      <vt:lpstr>Mental health is all about:</vt:lpstr>
      <vt:lpstr>PowerPoint Presentation</vt:lpstr>
      <vt:lpstr>PowerPoint Presentation</vt:lpstr>
      <vt:lpstr>PowerPoint Presentation</vt:lpstr>
      <vt:lpstr>Knowing when we might need help for our mental health</vt:lpstr>
      <vt:lpstr>Mental health spectrum</vt:lpstr>
      <vt:lpstr>Ask for help if a problem is getting in the way of your life</vt:lpstr>
      <vt:lpstr>Activity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Ask for help if a problem is getting in the way of your life</vt:lpstr>
      <vt:lpstr>Break</vt:lpstr>
      <vt:lpstr>Exploring feelings about seeking help</vt:lpstr>
      <vt:lpstr>PowerPoint Presentation</vt:lpstr>
      <vt:lpstr>PowerPoint Presentation</vt:lpstr>
      <vt:lpstr>Remember that asking for help is a good thing</vt:lpstr>
      <vt:lpstr>Asking for help</vt:lpstr>
      <vt:lpstr>There are different types of support available</vt:lpstr>
      <vt:lpstr>PowerPoint Presentation</vt:lpstr>
      <vt:lpstr>Extension activity</vt:lpstr>
      <vt:lpstr>You want to get help or support for your mental health</vt:lpstr>
      <vt:lpstr>Think about who you could talk to inside and outside of school.</vt:lpstr>
      <vt:lpstr>Speak out</vt:lpstr>
      <vt:lpstr>Supporting a friend</vt:lpstr>
      <vt:lpstr>PowerPoint Presentation</vt:lpstr>
      <vt:lpstr>Am I able to?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Robin Worrall</dc:creator>
  <cp:lastModifiedBy>Gemma Darby</cp:lastModifiedBy>
  <cp:revision>2</cp:revision>
  <dcterms:created xsi:type="dcterms:W3CDTF">2020-08-14T13:32:42Z</dcterms:created>
  <dcterms:modified xsi:type="dcterms:W3CDTF">2023-09-19T14:13:21Z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0x010100684D4C8A8D54A742ABE019456BD19D6A</vt:lpwstr>
  </property>
  <property fmtid="{D5CDD505-2E9C-101B-9397-08002B2CF9AE}" pid="3" name="MediaServiceImageTags">
    <vt:lpwstr/>
  </property>
</Properties>
</file>