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omments/modernComment_11B1_BE8CE594.xml" ContentType="application/vnd.ms-powerpoint.comment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36"/>
  </p:notesMasterIdLst>
  <p:sldIdLst>
    <p:sldId id="263" r:id="rId5"/>
    <p:sldId id="1676" r:id="rId6"/>
    <p:sldId id="4518" r:id="rId7"/>
    <p:sldId id="4418" r:id="rId8"/>
    <p:sldId id="4462" r:id="rId9"/>
    <p:sldId id="4421" r:id="rId10"/>
    <p:sldId id="4443" r:id="rId11"/>
    <p:sldId id="4449" r:id="rId12"/>
    <p:sldId id="4509" r:id="rId13"/>
    <p:sldId id="4519" r:id="rId14"/>
    <p:sldId id="4520" r:id="rId15"/>
    <p:sldId id="4428" r:id="rId16"/>
    <p:sldId id="4429" r:id="rId17"/>
    <p:sldId id="4521" r:id="rId18"/>
    <p:sldId id="4503" r:id="rId19"/>
    <p:sldId id="4522" r:id="rId20"/>
    <p:sldId id="4513" r:id="rId21"/>
    <p:sldId id="4523" r:id="rId22"/>
    <p:sldId id="4506" r:id="rId23"/>
    <p:sldId id="4524" r:id="rId24"/>
    <p:sldId id="4525" r:id="rId25"/>
    <p:sldId id="4526" r:id="rId26"/>
    <p:sldId id="4527" r:id="rId27"/>
    <p:sldId id="4528" r:id="rId28"/>
    <p:sldId id="4507" r:id="rId29"/>
    <p:sldId id="4529" r:id="rId30"/>
    <p:sldId id="4467" r:id="rId31"/>
    <p:sldId id="4463" r:id="rId32"/>
    <p:sldId id="4464" r:id="rId33"/>
    <p:sldId id="4477" r:id="rId34"/>
    <p:sldId id="4472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86C146-E773-0321-AAA9-6BA8F8D24540}" name="Alice Palmer" initials="AP" userId="S::alice.palmer@charliewaller.org::88bf8b12-baeb-47a7-b11d-56665470e9d1" providerId="AD"/>
  <p188:author id="{E8EFBE7F-D13F-3AEA-BAD4-F6229168479A}" name="Gemma Fieldsend" initials="GF" userId="S::gemma.fieldsend@charliewaller.org::043243c8-70e3-45eb-8c25-0121049914d5" providerId="AD"/>
  <p188:author id="{EF5BEAD9-6F72-5D71-6541-ACE63E825D4C}" name="Gemma Howard" initials="GH" userId="S::gemma.howard@charliewaller.org::e5c0c5ad-4c83-4f1e-822e-c2a811c23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84"/>
    <a:srgbClr val="F44B7E"/>
    <a:srgbClr val="C29FD8"/>
    <a:srgbClr val="94C11F"/>
    <a:srgbClr val="769D91"/>
    <a:srgbClr val="79A3DC"/>
    <a:srgbClr val="EF811B"/>
    <a:srgbClr val="0081C3"/>
    <a:srgbClr val="87E5FF"/>
    <a:srgbClr val="69B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73" autoAdjust="0"/>
    <p:restoredTop sz="83197" autoAdjust="0"/>
  </p:normalViewPr>
  <p:slideViewPr>
    <p:cSldViewPr snapToGrid="0">
      <p:cViewPr varScale="1">
        <p:scale>
          <a:sx n="87" d="100"/>
          <a:sy n="87" d="100"/>
        </p:scale>
        <p:origin x="2280" y="184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e Palmer" userId="S::alice.palmer@charliewaller.org::88bf8b12-baeb-47a7-b11d-56665470e9d1" providerId="AD" clId="Web-{4C78BADB-F44D-61CF-939C-98CCB832C76B}"/>
    <pc:docChg chg="mod modSld">
      <pc:chgData name="Alice Palmer" userId="S::alice.palmer@charliewaller.org::88bf8b12-baeb-47a7-b11d-56665470e9d1" providerId="AD" clId="Web-{4C78BADB-F44D-61CF-939C-98CCB832C76B}" dt="2023-03-27T14:14:32.907" v="62" actId="20577"/>
      <pc:docMkLst>
        <pc:docMk/>
      </pc:docMkLst>
      <pc:sldChg chg="modSp">
        <pc:chgData name="Alice Palmer" userId="S::alice.palmer@charliewaller.org::88bf8b12-baeb-47a7-b11d-56665470e9d1" providerId="AD" clId="Web-{4C78BADB-F44D-61CF-939C-98CCB832C76B}" dt="2023-03-27T14:00:36.248" v="57" actId="20577"/>
        <pc:sldMkLst>
          <pc:docMk/>
          <pc:sldMk cId="20293755" sldId="4477"/>
        </pc:sldMkLst>
        <pc:spChg chg="mod">
          <ac:chgData name="Alice Palmer" userId="S::alice.palmer@charliewaller.org::88bf8b12-baeb-47a7-b11d-56665470e9d1" providerId="AD" clId="Web-{4C78BADB-F44D-61CF-939C-98CCB832C76B}" dt="2023-03-27T14:00:36.248" v="57" actId="20577"/>
          <ac:spMkLst>
            <pc:docMk/>
            <pc:sldMk cId="20293755" sldId="4477"/>
            <ac:spMk id="23" creationId="{CA62D20C-0E42-6096-2828-08F8E9A34E8F}"/>
          </ac:spMkLst>
        </pc:spChg>
        <pc:grpChg chg="mod">
          <ac:chgData name="Alice Palmer" userId="S::alice.palmer@charliewaller.org::88bf8b12-baeb-47a7-b11d-56665470e9d1" providerId="AD" clId="Web-{4C78BADB-F44D-61CF-939C-98CCB832C76B}" dt="2023-03-27T14:00:13.418" v="45" actId="14100"/>
          <ac:grpSpMkLst>
            <pc:docMk/>
            <pc:sldMk cId="20293755" sldId="4477"/>
            <ac:grpSpMk id="2" creationId="{127DEF6D-B56C-897D-941E-52B70C89EAF7}"/>
          </ac:grpSpMkLst>
        </pc:grpChg>
      </pc:sldChg>
      <pc:sldChg chg="modSp">
        <pc:chgData name="Alice Palmer" userId="S::alice.palmer@charliewaller.org::88bf8b12-baeb-47a7-b11d-56665470e9d1" providerId="AD" clId="Web-{4C78BADB-F44D-61CF-939C-98CCB832C76B}" dt="2023-03-27T14:14:32.907" v="62" actId="20577"/>
        <pc:sldMkLst>
          <pc:docMk/>
          <pc:sldMk cId="1047632098" sldId="4507"/>
        </pc:sldMkLst>
        <pc:spChg chg="mod">
          <ac:chgData name="Alice Palmer" userId="S::alice.palmer@charliewaller.org::88bf8b12-baeb-47a7-b11d-56665470e9d1" providerId="AD" clId="Web-{4C78BADB-F44D-61CF-939C-98CCB832C76B}" dt="2023-03-27T14:14:32.907" v="62" actId="20577"/>
          <ac:spMkLst>
            <pc:docMk/>
            <pc:sldMk cId="1047632098" sldId="4507"/>
            <ac:spMk id="7" creationId="{7CFF207C-D657-60B4-2637-3DFD0FDC8EB3}"/>
          </ac:spMkLst>
        </pc:spChg>
      </pc:sldChg>
      <pc:sldChg chg="modCm">
        <pc:chgData name="Alice Palmer" userId="S::alice.palmer@charliewaller.org::88bf8b12-baeb-47a7-b11d-56665470e9d1" providerId="AD" clId="Web-{4C78BADB-F44D-61CF-939C-98CCB832C76B}" dt="2023-03-27T14:00:57.828" v="59"/>
        <pc:sldMkLst>
          <pc:docMk/>
          <pc:sldMk cId="3196904852" sldId="4529"/>
        </pc:sldMkLst>
      </pc:sldChg>
    </pc:docChg>
  </pc:docChgLst>
  <pc:docChgLst>
    <pc:chgData name="Alice Palmer" userId="S::alice.palmer@charliewaller.org::88bf8b12-baeb-47a7-b11d-56665470e9d1" providerId="AD" clId="Web-{81AE9FFA-D742-C2C2-DBE0-7FB5DA702F63}"/>
    <pc:docChg chg="modSld">
      <pc:chgData name="Alice Palmer" userId="S::alice.palmer@charliewaller.org::88bf8b12-baeb-47a7-b11d-56665470e9d1" providerId="AD" clId="Web-{81AE9FFA-D742-C2C2-DBE0-7FB5DA702F63}" dt="2023-03-26T21:20:56.965" v="45" actId="20577"/>
      <pc:docMkLst>
        <pc:docMk/>
      </pc:docMkLst>
      <pc:sldChg chg="modSp">
        <pc:chgData name="Alice Palmer" userId="S::alice.palmer@charliewaller.org::88bf8b12-baeb-47a7-b11d-56665470e9d1" providerId="AD" clId="Web-{81AE9FFA-D742-C2C2-DBE0-7FB5DA702F63}" dt="2023-03-26T21:20:56.965" v="45" actId="20577"/>
        <pc:sldMkLst>
          <pc:docMk/>
          <pc:sldMk cId="1047632098" sldId="4507"/>
        </pc:sldMkLst>
        <pc:spChg chg="mod">
          <ac:chgData name="Alice Palmer" userId="S::alice.palmer@charliewaller.org::88bf8b12-baeb-47a7-b11d-56665470e9d1" providerId="AD" clId="Web-{81AE9FFA-D742-C2C2-DBE0-7FB5DA702F63}" dt="2023-03-26T21:20:56.965" v="45" actId="20577"/>
          <ac:spMkLst>
            <pc:docMk/>
            <pc:sldMk cId="1047632098" sldId="4507"/>
            <ac:spMk id="7" creationId="{7CFF207C-D657-60B4-2637-3DFD0FDC8EB3}"/>
          </ac:spMkLst>
        </pc:spChg>
      </pc:sldChg>
    </pc:docChg>
  </pc:docChgLst>
  <pc:docChgLst>
    <pc:chgData name="Amy Martin" userId="696df28b-a01f-4941-848a-b087e6819034" providerId="ADAL" clId="{3A43C842-09D4-473A-94A8-E775BADEB6DD}"/>
    <pc:docChg chg="undo custSel modSld">
      <pc:chgData name="Amy Martin" userId="696df28b-a01f-4941-848a-b087e6819034" providerId="ADAL" clId="{3A43C842-09D4-473A-94A8-E775BADEB6DD}" dt="2023-04-12T19:18:22.812" v="212" actId="14861"/>
      <pc:docMkLst>
        <pc:docMk/>
      </pc:docMkLst>
      <pc:sldChg chg="modSp mod">
        <pc:chgData name="Amy Martin" userId="696df28b-a01f-4941-848a-b087e6819034" providerId="ADAL" clId="{3A43C842-09D4-473A-94A8-E775BADEB6DD}" dt="2023-03-08T14:23:05.442" v="161" actId="1076"/>
        <pc:sldMkLst>
          <pc:docMk/>
          <pc:sldMk cId="1360521680" sldId="263"/>
        </pc:sldMkLst>
        <pc:spChg chg="mod">
          <ac:chgData name="Amy Martin" userId="696df28b-a01f-4941-848a-b087e6819034" providerId="ADAL" clId="{3A43C842-09D4-473A-94A8-E775BADEB6DD}" dt="2023-03-08T14:23:05.442" v="161" actId="1076"/>
          <ac:spMkLst>
            <pc:docMk/>
            <pc:sldMk cId="1360521680" sldId="263"/>
            <ac:spMk id="4" creationId="{4887EDA8-9007-4E96-A524-99B20FC57641}"/>
          </ac:spMkLst>
        </pc:spChg>
      </pc:sldChg>
      <pc:sldChg chg="addSp delSp modSp mod modAnim">
        <pc:chgData name="Amy Martin" userId="696df28b-a01f-4941-848a-b087e6819034" providerId="ADAL" clId="{3A43C842-09D4-473A-94A8-E775BADEB6DD}" dt="2023-03-08T11:05:17.285" v="122" actId="14100"/>
        <pc:sldMkLst>
          <pc:docMk/>
          <pc:sldMk cId="3869903628" sldId="4429"/>
        </pc:sldMkLst>
        <pc:picChg chg="add mod">
          <ac:chgData name="Amy Martin" userId="696df28b-a01f-4941-848a-b087e6819034" providerId="ADAL" clId="{3A43C842-09D4-473A-94A8-E775BADEB6DD}" dt="2023-03-08T11:04:57.488" v="119" actId="14100"/>
          <ac:picMkLst>
            <pc:docMk/>
            <pc:sldMk cId="3869903628" sldId="4429"/>
            <ac:picMk id="2" creationId="{6F62D60F-B410-E91D-0CBF-EB39AAC5162A}"/>
          </ac:picMkLst>
        </pc:picChg>
        <pc:picChg chg="add mod">
          <ac:chgData name="Amy Martin" userId="696df28b-a01f-4941-848a-b087e6819034" providerId="ADAL" clId="{3A43C842-09D4-473A-94A8-E775BADEB6DD}" dt="2023-03-08T11:05:17.285" v="122" actId="14100"/>
          <ac:picMkLst>
            <pc:docMk/>
            <pc:sldMk cId="3869903628" sldId="4429"/>
            <ac:picMk id="3" creationId="{DA3D193B-671B-B43C-C1A3-7409F37AD3C8}"/>
          </ac:picMkLst>
        </pc:picChg>
        <pc:picChg chg="del">
          <ac:chgData name="Amy Martin" userId="696df28b-a01f-4941-848a-b087e6819034" providerId="ADAL" clId="{3A43C842-09D4-473A-94A8-E775BADEB6DD}" dt="2023-03-08T11:04:35.547" v="116" actId="478"/>
          <ac:picMkLst>
            <pc:docMk/>
            <pc:sldMk cId="3869903628" sldId="4429"/>
            <ac:picMk id="9" creationId="{1D554129-6E9F-B5C4-2C75-7A49C2DDDB61}"/>
          </ac:picMkLst>
        </pc:picChg>
      </pc:sldChg>
      <pc:sldChg chg="addSp delSp modSp mod">
        <pc:chgData name="Amy Martin" userId="696df28b-a01f-4941-848a-b087e6819034" providerId="ADAL" clId="{3A43C842-09D4-473A-94A8-E775BADEB6DD}" dt="2023-03-08T11:04:04.199" v="115"/>
        <pc:sldMkLst>
          <pc:docMk/>
          <pc:sldMk cId="57727379" sldId="4443"/>
        </pc:sldMkLst>
        <pc:picChg chg="add mod">
          <ac:chgData name="Amy Martin" userId="696df28b-a01f-4941-848a-b087e6819034" providerId="ADAL" clId="{3A43C842-09D4-473A-94A8-E775BADEB6DD}" dt="2023-03-08T11:04:04.199" v="115"/>
          <ac:picMkLst>
            <pc:docMk/>
            <pc:sldMk cId="57727379" sldId="4443"/>
            <ac:picMk id="2" creationId="{497628D8-CE5A-D4A6-130C-841AF21294FF}"/>
          </ac:picMkLst>
        </pc:picChg>
        <pc:picChg chg="del">
          <ac:chgData name="Amy Martin" userId="696df28b-a01f-4941-848a-b087e6819034" providerId="ADAL" clId="{3A43C842-09D4-473A-94A8-E775BADEB6DD}" dt="2023-03-08T11:04:03.854" v="114" actId="478"/>
          <ac:picMkLst>
            <pc:docMk/>
            <pc:sldMk cId="57727379" sldId="4443"/>
            <ac:picMk id="11" creationId="{3A66B613-20CF-1525-A469-1A7308BA4C7D}"/>
          </ac:picMkLst>
        </pc:picChg>
      </pc:sldChg>
      <pc:sldChg chg="modSp mod modAnim">
        <pc:chgData name="Amy Martin" userId="696df28b-a01f-4941-848a-b087e6819034" providerId="ADAL" clId="{3A43C842-09D4-473A-94A8-E775BADEB6DD}" dt="2023-03-08T14:26:06.457" v="181" actId="1035"/>
        <pc:sldMkLst>
          <pc:docMk/>
          <pc:sldMk cId="1722808401" sldId="4463"/>
        </pc:sldMkLst>
        <pc:spChg chg="mod">
          <ac:chgData name="Amy Martin" userId="696df28b-a01f-4941-848a-b087e6819034" providerId="ADAL" clId="{3A43C842-09D4-473A-94A8-E775BADEB6DD}" dt="2023-02-20T11:43:54.727" v="77" actId="404"/>
          <ac:spMkLst>
            <pc:docMk/>
            <pc:sldMk cId="1722808401" sldId="4463"/>
            <ac:spMk id="7" creationId="{0752303B-1AE4-A34B-A108-FEFAB1294F96}"/>
          </ac:spMkLst>
        </pc:spChg>
        <pc:spChg chg="mod">
          <ac:chgData name="Amy Martin" userId="696df28b-a01f-4941-848a-b087e6819034" providerId="ADAL" clId="{3A43C842-09D4-473A-94A8-E775BADEB6DD}" dt="2023-02-20T11:44:44.212" v="106" actId="14100"/>
          <ac:spMkLst>
            <pc:docMk/>
            <pc:sldMk cId="1722808401" sldId="4463"/>
            <ac:spMk id="24" creationId="{41AAE128-FCAE-30AC-5DE7-3FB62FD9FF84}"/>
          </ac:spMkLst>
        </pc:spChg>
        <pc:picChg chg="mod">
          <ac:chgData name="Amy Martin" userId="696df28b-a01f-4941-848a-b087e6819034" providerId="ADAL" clId="{3A43C842-09D4-473A-94A8-E775BADEB6DD}" dt="2023-03-08T14:26:06.457" v="181" actId="1035"/>
          <ac:picMkLst>
            <pc:docMk/>
            <pc:sldMk cId="1722808401" sldId="4463"/>
            <ac:picMk id="23" creationId="{BAE1F866-C210-C59C-F9FC-E037F353F3E2}"/>
          </ac:picMkLst>
        </pc:picChg>
      </pc:sldChg>
      <pc:sldChg chg="addSp delSp modSp mod">
        <pc:chgData name="Amy Martin" userId="696df28b-a01f-4941-848a-b087e6819034" providerId="ADAL" clId="{3A43C842-09D4-473A-94A8-E775BADEB6DD}" dt="2023-03-08T11:12:30.593" v="160" actId="1076"/>
        <pc:sldMkLst>
          <pc:docMk/>
          <pc:sldMk cId="3731145881" sldId="4467"/>
        </pc:sldMkLst>
        <pc:picChg chg="add mod">
          <ac:chgData name="Amy Martin" userId="696df28b-a01f-4941-848a-b087e6819034" providerId="ADAL" clId="{3A43C842-09D4-473A-94A8-E775BADEB6DD}" dt="2023-03-08T11:12:30.593" v="160" actId="1076"/>
          <ac:picMkLst>
            <pc:docMk/>
            <pc:sldMk cId="3731145881" sldId="4467"/>
            <ac:picMk id="2" creationId="{3A4B4037-EF63-E519-9A54-6863498C9A41}"/>
          </ac:picMkLst>
        </pc:picChg>
        <pc:picChg chg="del">
          <ac:chgData name="Amy Martin" userId="696df28b-a01f-4941-848a-b087e6819034" providerId="ADAL" clId="{3A43C842-09D4-473A-94A8-E775BADEB6DD}" dt="2023-03-08T11:12:27.586" v="158" actId="478"/>
          <ac:picMkLst>
            <pc:docMk/>
            <pc:sldMk cId="3731145881" sldId="4467"/>
            <ac:picMk id="9" creationId="{4A92BEAF-E325-AAE5-7A8C-0170F883A5F5}"/>
          </ac:picMkLst>
        </pc:picChg>
      </pc:sldChg>
      <pc:sldChg chg="modAnim">
        <pc:chgData name="Amy Martin" userId="696df28b-a01f-4941-848a-b087e6819034" providerId="ADAL" clId="{3A43C842-09D4-473A-94A8-E775BADEB6DD}" dt="2023-03-08T14:24:44.373" v="165"/>
        <pc:sldMkLst>
          <pc:docMk/>
          <pc:sldMk cId="20293755" sldId="4477"/>
        </pc:sldMkLst>
      </pc:sldChg>
      <pc:sldChg chg="addSp delSp modSp mod">
        <pc:chgData name="Amy Martin" userId="696df28b-a01f-4941-848a-b087e6819034" providerId="ADAL" clId="{3A43C842-09D4-473A-94A8-E775BADEB6DD}" dt="2023-02-20T11:41:12.897" v="41" actId="1036"/>
        <pc:sldMkLst>
          <pc:docMk/>
          <pc:sldMk cId="2579137891" sldId="4503"/>
        </pc:sldMkLst>
        <pc:picChg chg="add del mod">
          <ac:chgData name="Amy Martin" userId="696df28b-a01f-4941-848a-b087e6819034" providerId="ADAL" clId="{3A43C842-09D4-473A-94A8-E775BADEB6DD}" dt="2023-02-20T11:39:58.029" v="21" actId="478"/>
          <ac:picMkLst>
            <pc:docMk/>
            <pc:sldMk cId="2579137891" sldId="4503"/>
            <ac:picMk id="3" creationId="{9CE08D40-8F50-5F1B-0E24-ADD9A1C81FE8}"/>
          </ac:picMkLst>
        </pc:picChg>
        <pc:picChg chg="add del mod">
          <ac:chgData name="Amy Martin" userId="696df28b-a01f-4941-848a-b087e6819034" providerId="ADAL" clId="{3A43C842-09D4-473A-94A8-E775BADEB6DD}" dt="2023-02-20T11:40:54.845" v="33" actId="478"/>
          <ac:picMkLst>
            <pc:docMk/>
            <pc:sldMk cId="2579137891" sldId="4503"/>
            <ac:picMk id="6" creationId="{BB55D806-BA5A-44D7-EE10-D946BBD5383B}"/>
          </ac:picMkLst>
        </pc:picChg>
        <pc:picChg chg="add mod">
          <ac:chgData name="Amy Martin" userId="696df28b-a01f-4941-848a-b087e6819034" providerId="ADAL" clId="{3A43C842-09D4-473A-94A8-E775BADEB6DD}" dt="2023-02-20T11:41:12.897" v="41" actId="1036"/>
          <ac:picMkLst>
            <pc:docMk/>
            <pc:sldMk cId="2579137891" sldId="4503"/>
            <ac:picMk id="8" creationId="{0E03ACD5-D9B8-789A-C693-E08B1F80CAB6}"/>
          </ac:picMkLst>
        </pc:picChg>
      </pc:sldChg>
      <pc:sldChg chg="addSp modSp mod">
        <pc:chgData name="Amy Martin" userId="696df28b-a01f-4941-848a-b087e6819034" providerId="ADAL" clId="{3A43C842-09D4-473A-94A8-E775BADEB6DD}" dt="2023-02-20T11:41:47.553" v="46" actId="14100"/>
        <pc:sldMkLst>
          <pc:docMk/>
          <pc:sldMk cId="3184056103" sldId="4506"/>
        </pc:sldMkLst>
        <pc:picChg chg="add mod">
          <ac:chgData name="Amy Martin" userId="696df28b-a01f-4941-848a-b087e6819034" providerId="ADAL" clId="{3A43C842-09D4-473A-94A8-E775BADEB6DD}" dt="2023-02-20T11:41:47.553" v="46" actId="14100"/>
          <ac:picMkLst>
            <pc:docMk/>
            <pc:sldMk cId="3184056103" sldId="4506"/>
            <ac:picMk id="3" creationId="{8DC8F6DA-096A-92CC-C3F2-2898B68113C5}"/>
          </ac:picMkLst>
        </pc:picChg>
      </pc:sldChg>
      <pc:sldChg chg="modSp">
        <pc:chgData name="Amy Martin" userId="696df28b-a01f-4941-848a-b087e6819034" providerId="ADAL" clId="{3A43C842-09D4-473A-94A8-E775BADEB6DD}" dt="2023-03-08T11:10:51.421" v="157" actId="404"/>
        <pc:sldMkLst>
          <pc:docMk/>
          <pc:sldMk cId="1047632098" sldId="4507"/>
        </pc:sldMkLst>
        <pc:spChg chg="mod">
          <ac:chgData name="Amy Martin" userId="696df28b-a01f-4941-848a-b087e6819034" providerId="ADAL" clId="{3A43C842-09D4-473A-94A8-E775BADEB6DD}" dt="2023-03-08T11:10:51.421" v="157" actId="404"/>
          <ac:spMkLst>
            <pc:docMk/>
            <pc:sldMk cId="1047632098" sldId="4507"/>
            <ac:spMk id="7" creationId="{7CFF207C-D657-60B4-2637-3DFD0FDC8EB3}"/>
          </ac:spMkLst>
        </pc:spChg>
      </pc:sldChg>
      <pc:sldChg chg="addSp delSp modSp mod">
        <pc:chgData name="Amy Martin" userId="696df28b-a01f-4941-848a-b087e6819034" providerId="ADAL" clId="{3A43C842-09D4-473A-94A8-E775BADEB6DD}" dt="2023-02-20T11:39:01.470" v="9" actId="1037"/>
        <pc:sldMkLst>
          <pc:docMk/>
          <pc:sldMk cId="4107046663" sldId="4519"/>
        </pc:sldMkLst>
        <pc:picChg chg="del">
          <ac:chgData name="Amy Martin" userId="696df28b-a01f-4941-848a-b087e6819034" providerId="ADAL" clId="{3A43C842-09D4-473A-94A8-E775BADEB6DD}" dt="2023-02-20T11:38:44.962" v="0" actId="478"/>
          <ac:picMkLst>
            <pc:docMk/>
            <pc:sldMk cId="4107046663" sldId="4519"/>
            <ac:picMk id="5" creationId="{1529299E-851E-7548-436C-BAB3BF5C7E6A}"/>
          </ac:picMkLst>
        </pc:picChg>
        <pc:picChg chg="add mod">
          <ac:chgData name="Amy Martin" userId="696df28b-a01f-4941-848a-b087e6819034" providerId="ADAL" clId="{3A43C842-09D4-473A-94A8-E775BADEB6DD}" dt="2023-02-20T11:39:01.470" v="9" actId="1037"/>
          <ac:picMkLst>
            <pc:docMk/>
            <pc:sldMk cId="4107046663" sldId="4519"/>
            <ac:picMk id="6" creationId="{CA7A29CF-F97F-0E70-2507-B17F0FB59878}"/>
          </ac:picMkLst>
        </pc:picChg>
      </pc:sldChg>
      <pc:sldChg chg="addSp delSp modSp mod">
        <pc:chgData name="Amy Martin" userId="696df28b-a01f-4941-848a-b087e6819034" providerId="ADAL" clId="{3A43C842-09D4-473A-94A8-E775BADEB6DD}" dt="2023-02-20T11:39:35.038" v="16" actId="1076"/>
        <pc:sldMkLst>
          <pc:docMk/>
          <pc:sldMk cId="482108655" sldId="4521"/>
        </pc:sldMkLst>
        <pc:picChg chg="add mod">
          <ac:chgData name="Amy Martin" userId="696df28b-a01f-4941-848a-b087e6819034" providerId="ADAL" clId="{3A43C842-09D4-473A-94A8-E775BADEB6DD}" dt="2023-02-20T11:39:35.038" v="16" actId="1076"/>
          <ac:picMkLst>
            <pc:docMk/>
            <pc:sldMk cId="482108655" sldId="4521"/>
            <ac:picMk id="5" creationId="{35D95083-D560-BA8B-5D1A-8A1C61935423}"/>
          </ac:picMkLst>
        </pc:picChg>
        <pc:picChg chg="del mod">
          <ac:chgData name="Amy Martin" userId="696df28b-a01f-4941-848a-b087e6819034" providerId="ADAL" clId="{3A43C842-09D4-473A-94A8-E775BADEB6DD}" dt="2023-02-20T11:39:24.974" v="11" actId="478"/>
          <ac:picMkLst>
            <pc:docMk/>
            <pc:sldMk cId="482108655" sldId="4521"/>
            <ac:picMk id="6" creationId="{64E7A548-A7B3-7328-2E9F-EDE120E0D53D}"/>
          </ac:picMkLst>
        </pc:picChg>
      </pc:sldChg>
      <pc:sldChg chg="addSp delSp modSp mod">
        <pc:chgData name="Amy Martin" userId="696df28b-a01f-4941-848a-b087e6819034" providerId="ADAL" clId="{3A43C842-09D4-473A-94A8-E775BADEB6DD}" dt="2023-02-20T11:40:48.211" v="32" actId="1076"/>
        <pc:sldMkLst>
          <pc:docMk/>
          <pc:sldMk cId="2594448229" sldId="4522"/>
        </pc:sldMkLst>
        <pc:picChg chg="del">
          <ac:chgData name="Amy Martin" userId="696df28b-a01f-4941-848a-b087e6819034" providerId="ADAL" clId="{3A43C842-09D4-473A-94A8-E775BADEB6DD}" dt="2023-02-20T11:40:34.987" v="27" actId="478"/>
          <ac:picMkLst>
            <pc:docMk/>
            <pc:sldMk cId="2594448229" sldId="4522"/>
            <ac:picMk id="5" creationId="{739A2AC0-0820-DE14-EDBB-E067A39FD97C}"/>
          </ac:picMkLst>
        </pc:picChg>
        <pc:picChg chg="add mod">
          <ac:chgData name="Amy Martin" userId="696df28b-a01f-4941-848a-b087e6819034" providerId="ADAL" clId="{3A43C842-09D4-473A-94A8-E775BADEB6DD}" dt="2023-02-20T11:40:48.211" v="32" actId="1076"/>
          <ac:picMkLst>
            <pc:docMk/>
            <pc:sldMk cId="2594448229" sldId="4522"/>
            <ac:picMk id="6" creationId="{EE70D09E-514F-3F5E-9C74-004EFB515C87}"/>
          </ac:picMkLst>
        </pc:picChg>
      </pc:sldChg>
      <pc:sldChg chg="addSp delSp modSp mod delAnim">
        <pc:chgData name="Amy Martin" userId="696df28b-a01f-4941-848a-b087e6819034" providerId="ADAL" clId="{3A43C842-09D4-473A-94A8-E775BADEB6DD}" dt="2023-02-20T11:42:36.901" v="60" actId="1076"/>
        <pc:sldMkLst>
          <pc:docMk/>
          <pc:sldMk cId="2915902773" sldId="4524"/>
        </pc:sldMkLst>
        <pc:picChg chg="add mod">
          <ac:chgData name="Amy Martin" userId="696df28b-a01f-4941-848a-b087e6819034" providerId="ADAL" clId="{3A43C842-09D4-473A-94A8-E775BADEB6DD}" dt="2023-02-20T11:42:30.269" v="58" actId="14100"/>
          <ac:picMkLst>
            <pc:docMk/>
            <pc:sldMk cId="2915902773" sldId="4524"/>
            <ac:picMk id="5" creationId="{6133710D-71E0-8EA9-E9A9-C6B217664C3B}"/>
          </ac:picMkLst>
        </pc:picChg>
        <pc:picChg chg="add mod">
          <ac:chgData name="Amy Martin" userId="696df28b-a01f-4941-848a-b087e6819034" providerId="ADAL" clId="{3A43C842-09D4-473A-94A8-E775BADEB6DD}" dt="2023-02-20T11:42:36.901" v="60" actId="1076"/>
          <ac:picMkLst>
            <pc:docMk/>
            <pc:sldMk cId="2915902773" sldId="4524"/>
            <ac:picMk id="7" creationId="{96049AB2-79FF-323E-D2F3-72577BF3C64D}"/>
          </ac:picMkLst>
        </pc:picChg>
        <pc:picChg chg="del">
          <ac:chgData name="Amy Martin" userId="696df28b-a01f-4941-848a-b087e6819034" providerId="ADAL" clId="{3A43C842-09D4-473A-94A8-E775BADEB6DD}" dt="2023-02-20T11:42:15.421" v="51" actId="478"/>
          <ac:picMkLst>
            <pc:docMk/>
            <pc:sldMk cId="2915902773" sldId="4524"/>
            <ac:picMk id="14" creationId="{11A4802E-2E67-87A2-2710-B4C7146AF6BF}"/>
          </ac:picMkLst>
        </pc:picChg>
        <pc:picChg chg="del">
          <ac:chgData name="Amy Martin" userId="696df28b-a01f-4941-848a-b087e6819034" providerId="ADAL" clId="{3A43C842-09D4-473A-94A8-E775BADEB6DD}" dt="2023-02-20T11:42:00.431" v="47" actId="478"/>
          <ac:picMkLst>
            <pc:docMk/>
            <pc:sldMk cId="2915902773" sldId="4524"/>
            <ac:picMk id="17" creationId="{99BA2A89-977E-23C7-CC08-58637BFFCBD0}"/>
          </ac:picMkLst>
        </pc:picChg>
      </pc:sldChg>
      <pc:sldChg chg="addSp delSp modSp mod modAnim">
        <pc:chgData name="Amy Martin" userId="696df28b-a01f-4941-848a-b087e6819034" providerId="ADAL" clId="{3A43C842-09D4-473A-94A8-E775BADEB6DD}" dt="2023-03-08T11:07:27.649" v="138" actId="167"/>
        <pc:sldMkLst>
          <pc:docMk/>
          <pc:sldMk cId="1566975862" sldId="4525"/>
        </pc:sldMkLst>
        <pc:picChg chg="del">
          <ac:chgData name="Amy Martin" userId="696df28b-a01f-4941-848a-b087e6819034" providerId="ADAL" clId="{3A43C842-09D4-473A-94A8-E775BADEB6DD}" dt="2023-03-08T11:06:08.994" v="123" actId="478"/>
          <ac:picMkLst>
            <pc:docMk/>
            <pc:sldMk cId="1566975862" sldId="4525"/>
            <ac:picMk id="2" creationId="{2298B561-0A57-7D3F-19CC-EC74D8F5FC40}"/>
          </ac:picMkLst>
        </pc:picChg>
        <pc:picChg chg="add mod">
          <ac:chgData name="Amy Martin" userId="696df28b-a01f-4941-848a-b087e6819034" providerId="ADAL" clId="{3A43C842-09D4-473A-94A8-E775BADEB6DD}" dt="2023-03-08T11:06:32.899" v="128" actId="1076"/>
          <ac:picMkLst>
            <pc:docMk/>
            <pc:sldMk cId="1566975862" sldId="4525"/>
            <ac:picMk id="4" creationId="{F94CE182-98A4-10D0-4FEF-837F7A3EC372}"/>
          </ac:picMkLst>
        </pc:picChg>
        <pc:picChg chg="add mod ord">
          <ac:chgData name="Amy Martin" userId="696df28b-a01f-4941-848a-b087e6819034" providerId="ADAL" clId="{3A43C842-09D4-473A-94A8-E775BADEB6DD}" dt="2023-03-08T11:07:27.649" v="138" actId="167"/>
          <ac:picMkLst>
            <pc:docMk/>
            <pc:sldMk cId="1566975862" sldId="4525"/>
            <ac:picMk id="5" creationId="{2B642C20-CADF-652B-12DC-F0B14921F61D}"/>
          </ac:picMkLst>
        </pc:picChg>
      </pc:sldChg>
      <pc:sldChg chg="addSp delSp modSp mod">
        <pc:chgData name="Amy Martin" userId="696df28b-a01f-4941-848a-b087e6819034" providerId="ADAL" clId="{3A43C842-09D4-473A-94A8-E775BADEB6DD}" dt="2023-02-20T11:43:05.462" v="66" actId="1076"/>
        <pc:sldMkLst>
          <pc:docMk/>
          <pc:sldMk cId="1394888729" sldId="4527"/>
        </pc:sldMkLst>
        <pc:picChg chg="del">
          <ac:chgData name="Amy Martin" userId="696df28b-a01f-4941-848a-b087e6819034" providerId="ADAL" clId="{3A43C842-09D4-473A-94A8-E775BADEB6DD}" dt="2023-02-20T11:42:52.339" v="61" actId="478"/>
          <ac:picMkLst>
            <pc:docMk/>
            <pc:sldMk cId="1394888729" sldId="4527"/>
            <ac:picMk id="5" creationId="{BF135B93-55CE-653B-5D56-5ED5BF239C57}"/>
          </ac:picMkLst>
        </pc:picChg>
        <pc:picChg chg="add mod">
          <ac:chgData name="Amy Martin" userId="696df28b-a01f-4941-848a-b087e6819034" providerId="ADAL" clId="{3A43C842-09D4-473A-94A8-E775BADEB6DD}" dt="2023-02-20T11:43:05.462" v="66" actId="1076"/>
          <ac:picMkLst>
            <pc:docMk/>
            <pc:sldMk cId="1394888729" sldId="4527"/>
            <ac:picMk id="6" creationId="{175281F9-013E-AD76-CFFE-76C648B2CFCE}"/>
          </ac:picMkLst>
        </pc:picChg>
      </pc:sldChg>
      <pc:sldChg chg="addSp delSp modSp mod modAnim">
        <pc:chgData name="Amy Martin" userId="696df28b-a01f-4941-848a-b087e6819034" providerId="ADAL" clId="{3A43C842-09D4-473A-94A8-E775BADEB6DD}" dt="2023-03-08T11:10:33.191" v="156" actId="1035"/>
        <pc:sldMkLst>
          <pc:docMk/>
          <pc:sldMk cId="504806843" sldId="4528"/>
        </pc:sldMkLst>
        <pc:spChg chg="add del mod">
          <ac:chgData name="Amy Martin" userId="696df28b-a01f-4941-848a-b087e6819034" providerId="ADAL" clId="{3A43C842-09D4-473A-94A8-E775BADEB6DD}" dt="2023-03-08T11:09:35.976" v="146" actId="478"/>
          <ac:spMkLst>
            <pc:docMk/>
            <pc:sldMk cId="504806843" sldId="4528"/>
            <ac:spMk id="9" creationId="{C6CA6937-0A99-FEDA-B8B8-115E047CA24C}"/>
          </ac:spMkLst>
        </pc:spChg>
        <pc:spChg chg="add del">
          <ac:chgData name="Amy Martin" userId="696df28b-a01f-4941-848a-b087e6819034" providerId="ADAL" clId="{3A43C842-09D4-473A-94A8-E775BADEB6DD}" dt="2023-03-08T11:09:38.458" v="148" actId="22"/>
          <ac:spMkLst>
            <pc:docMk/>
            <pc:sldMk cId="504806843" sldId="4528"/>
            <ac:spMk id="12" creationId="{B5236FEF-F31B-95E1-40A3-BD79962547FE}"/>
          </ac:spMkLst>
        </pc:spChg>
        <pc:picChg chg="add mod">
          <ac:chgData name="Amy Martin" userId="696df28b-a01f-4941-848a-b087e6819034" providerId="ADAL" clId="{3A43C842-09D4-473A-94A8-E775BADEB6DD}" dt="2023-03-08T11:08:10.828" v="144" actId="1076"/>
          <ac:picMkLst>
            <pc:docMk/>
            <pc:sldMk cId="504806843" sldId="4528"/>
            <ac:picMk id="2" creationId="{EAB85212-42F5-ACC6-D94E-FE38F4F79E62}"/>
          </ac:picMkLst>
        </pc:picChg>
        <pc:picChg chg="del">
          <ac:chgData name="Amy Martin" userId="696df28b-a01f-4941-848a-b087e6819034" providerId="ADAL" clId="{3A43C842-09D4-473A-94A8-E775BADEB6DD}" dt="2023-03-08T11:09:32.850" v="145" actId="478"/>
          <ac:picMkLst>
            <pc:docMk/>
            <pc:sldMk cId="504806843" sldId="4528"/>
            <ac:picMk id="4" creationId="{3ADAE194-2CB2-AB91-1D01-CAF3D1B7992C}"/>
          </ac:picMkLst>
        </pc:picChg>
        <pc:picChg chg="del">
          <ac:chgData name="Amy Martin" userId="696df28b-a01f-4941-848a-b087e6819034" providerId="ADAL" clId="{3A43C842-09D4-473A-94A8-E775BADEB6DD}" dt="2023-03-08T11:08:07.967" v="143" actId="478"/>
          <ac:picMkLst>
            <pc:docMk/>
            <pc:sldMk cId="504806843" sldId="4528"/>
            <ac:picMk id="5" creationId="{9923062D-7CD8-69E9-B53B-34D149514AFE}"/>
          </ac:picMkLst>
        </pc:picChg>
        <pc:picChg chg="add mod">
          <ac:chgData name="Amy Martin" userId="696df28b-a01f-4941-848a-b087e6819034" providerId="ADAL" clId="{3A43C842-09D4-473A-94A8-E775BADEB6DD}" dt="2023-03-08T11:10:04.449" v="151" actId="14100"/>
          <ac:picMkLst>
            <pc:docMk/>
            <pc:sldMk cId="504806843" sldId="4528"/>
            <ac:picMk id="13" creationId="{F6EFEF56-0320-0FAF-2788-F8771BF432CD}"/>
          </ac:picMkLst>
        </pc:picChg>
        <pc:picChg chg="add mod">
          <ac:chgData name="Amy Martin" userId="696df28b-a01f-4941-848a-b087e6819034" providerId="ADAL" clId="{3A43C842-09D4-473A-94A8-E775BADEB6DD}" dt="2023-03-08T11:10:33.191" v="156" actId="1035"/>
          <ac:picMkLst>
            <pc:docMk/>
            <pc:sldMk cId="504806843" sldId="4528"/>
            <ac:picMk id="15" creationId="{579DDF18-C92A-E49D-FF18-0B885352EFB6}"/>
          </ac:picMkLst>
        </pc:picChg>
      </pc:sldChg>
      <pc:sldChg chg="addSp delSp modSp mod">
        <pc:chgData name="Amy Martin" userId="696df28b-a01f-4941-848a-b087e6819034" providerId="ADAL" clId="{3A43C842-09D4-473A-94A8-E775BADEB6DD}" dt="2023-04-12T19:18:22.812" v="212" actId="14861"/>
        <pc:sldMkLst>
          <pc:docMk/>
          <pc:sldMk cId="3196904852" sldId="4529"/>
        </pc:sldMkLst>
        <pc:picChg chg="add mod ord">
          <ac:chgData name="Amy Martin" userId="696df28b-a01f-4941-848a-b087e6819034" providerId="ADAL" clId="{3A43C842-09D4-473A-94A8-E775BADEB6DD}" dt="2023-04-12T19:18:22.812" v="212" actId="14861"/>
          <ac:picMkLst>
            <pc:docMk/>
            <pc:sldMk cId="3196904852" sldId="4529"/>
            <ac:picMk id="3" creationId="{9EF17778-3878-EC60-B9EE-730AFE02B2A5}"/>
          </ac:picMkLst>
        </pc:picChg>
        <pc:picChg chg="del">
          <ac:chgData name="Amy Martin" userId="696df28b-a01f-4941-848a-b087e6819034" providerId="ADAL" clId="{3A43C842-09D4-473A-94A8-E775BADEB6DD}" dt="2023-04-12T19:18:01.402" v="209" actId="478"/>
          <ac:picMkLst>
            <pc:docMk/>
            <pc:sldMk cId="3196904852" sldId="4529"/>
            <ac:picMk id="5" creationId="{0C35ACEB-6CE5-545B-2597-7528B3B1E709}"/>
          </ac:picMkLst>
        </pc:picChg>
        <pc:picChg chg="add del mod">
          <ac:chgData name="Amy Martin" userId="696df28b-a01f-4941-848a-b087e6819034" providerId="ADAL" clId="{3A43C842-09D4-473A-94A8-E775BADEB6DD}" dt="2023-04-12T19:17:58.482" v="207" actId="478"/>
          <ac:picMkLst>
            <pc:docMk/>
            <pc:sldMk cId="3196904852" sldId="4529"/>
            <ac:picMk id="7" creationId="{8469BC9B-31F4-5A99-2D86-07DEF7FF95CE}"/>
          </ac:picMkLst>
        </pc:picChg>
        <pc:picChg chg="add mod ord">
          <ac:chgData name="Amy Martin" userId="696df28b-a01f-4941-848a-b087e6819034" providerId="ADAL" clId="{3A43C842-09D4-473A-94A8-E775BADEB6DD}" dt="2023-04-12T19:18:22.812" v="212" actId="14861"/>
          <ac:picMkLst>
            <pc:docMk/>
            <pc:sldMk cId="3196904852" sldId="4529"/>
            <ac:picMk id="8" creationId="{2A96272B-D7C4-81F7-E35D-B4EA43569CCA}"/>
          </ac:picMkLst>
        </pc:picChg>
        <pc:picChg chg="del">
          <ac:chgData name="Amy Martin" userId="696df28b-a01f-4941-848a-b087e6819034" providerId="ADAL" clId="{3A43C842-09D4-473A-94A8-E775BADEB6DD}" dt="2023-04-12T19:17:59.979" v="208" actId="478"/>
          <ac:picMkLst>
            <pc:docMk/>
            <pc:sldMk cId="3196904852" sldId="4529"/>
            <ac:picMk id="9" creationId="{71C3991B-E4E5-CBC8-CBC5-0E8569A1FEFB}"/>
          </ac:picMkLst>
        </pc:picChg>
        <pc:picChg chg="add mod ord">
          <ac:chgData name="Amy Martin" userId="696df28b-a01f-4941-848a-b087e6819034" providerId="ADAL" clId="{3A43C842-09D4-473A-94A8-E775BADEB6DD}" dt="2023-04-12T19:18:22.812" v="212" actId="14861"/>
          <ac:picMkLst>
            <pc:docMk/>
            <pc:sldMk cId="3196904852" sldId="4529"/>
            <ac:picMk id="11" creationId="{CED1C6FE-77B7-3669-7912-FE07B35091BE}"/>
          </ac:picMkLst>
        </pc:picChg>
      </pc:sldChg>
    </pc:docChg>
  </pc:docChgLst>
  <pc:docChgLst>
    <pc:chgData name="Alice Palmer" userId="S::alice.palmer@charliewaller.org::88bf8b12-baeb-47a7-b11d-56665470e9d1" providerId="AD" clId="Web-{1CBFE17A-0580-9A0B-764F-9CB7BA9E00A0}"/>
    <pc:docChg chg="modSld">
      <pc:chgData name="Alice Palmer" userId="S::alice.palmer@charliewaller.org::88bf8b12-baeb-47a7-b11d-56665470e9d1" providerId="AD" clId="Web-{1CBFE17A-0580-9A0B-764F-9CB7BA9E00A0}" dt="2023-03-24T11:47:31.394" v="62" actId="14100"/>
      <pc:docMkLst>
        <pc:docMk/>
      </pc:docMkLst>
      <pc:sldChg chg="modSp">
        <pc:chgData name="Alice Palmer" userId="S::alice.palmer@charliewaller.org::88bf8b12-baeb-47a7-b11d-56665470e9d1" providerId="AD" clId="Web-{1CBFE17A-0580-9A0B-764F-9CB7BA9E00A0}" dt="2023-03-24T11:23:11.964" v="48" actId="1076"/>
        <pc:sldMkLst>
          <pc:docMk/>
          <pc:sldMk cId="597414485" sldId="4421"/>
        </pc:sldMkLst>
        <pc:spChg chg="mod">
          <ac:chgData name="Alice Palmer" userId="S::alice.palmer@charliewaller.org::88bf8b12-baeb-47a7-b11d-56665470e9d1" providerId="AD" clId="Web-{1CBFE17A-0580-9A0B-764F-9CB7BA9E00A0}" dt="2023-03-24T11:23:11.964" v="48" actId="1076"/>
          <ac:spMkLst>
            <pc:docMk/>
            <pc:sldMk cId="597414485" sldId="4421"/>
            <ac:spMk id="9" creationId="{E55452FE-839C-6ED8-74E8-E3AB05D7FEEE}"/>
          </ac:spMkLst>
        </pc:spChg>
      </pc:sldChg>
      <pc:sldChg chg="modSp">
        <pc:chgData name="Alice Palmer" userId="S::alice.palmer@charliewaller.org::88bf8b12-baeb-47a7-b11d-56665470e9d1" providerId="AD" clId="Web-{1CBFE17A-0580-9A0B-764F-9CB7BA9E00A0}" dt="2023-03-24T11:23:22.277" v="49" actId="1076"/>
        <pc:sldMkLst>
          <pc:docMk/>
          <pc:sldMk cId="57727379" sldId="4443"/>
        </pc:sldMkLst>
        <pc:picChg chg="mod">
          <ac:chgData name="Alice Palmer" userId="S::alice.palmer@charliewaller.org::88bf8b12-baeb-47a7-b11d-56665470e9d1" providerId="AD" clId="Web-{1CBFE17A-0580-9A0B-764F-9CB7BA9E00A0}" dt="2023-03-24T11:23:22.277" v="49" actId="1076"/>
          <ac:picMkLst>
            <pc:docMk/>
            <pc:sldMk cId="57727379" sldId="4443"/>
            <ac:picMk id="2" creationId="{497628D8-CE5A-D4A6-130C-841AF21294FF}"/>
          </ac:picMkLst>
        </pc:picChg>
      </pc:sldChg>
      <pc:sldChg chg="modSp">
        <pc:chgData name="Alice Palmer" userId="S::alice.palmer@charliewaller.org::88bf8b12-baeb-47a7-b11d-56665470e9d1" providerId="AD" clId="Web-{1CBFE17A-0580-9A0B-764F-9CB7BA9E00A0}" dt="2023-03-24T11:21:45.899" v="25" actId="1076"/>
        <pc:sldMkLst>
          <pc:docMk/>
          <pc:sldMk cId="1437763949" sldId="4462"/>
        </pc:sldMkLst>
        <pc:spChg chg="mod">
          <ac:chgData name="Alice Palmer" userId="S::alice.palmer@charliewaller.org::88bf8b12-baeb-47a7-b11d-56665470e9d1" providerId="AD" clId="Web-{1CBFE17A-0580-9A0B-764F-9CB7BA9E00A0}" dt="2023-03-24T11:21:45.899" v="25" actId="1076"/>
          <ac:spMkLst>
            <pc:docMk/>
            <pc:sldMk cId="1437763949" sldId="4462"/>
            <ac:spMk id="14" creationId="{CB7038DE-B3E4-0995-B01E-9C6D57E0BB84}"/>
          </ac:spMkLst>
        </pc:spChg>
        <pc:picChg chg="mod">
          <ac:chgData name="Alice Palmer" userId="S::alice.palmer@charliewaller.org::88bf8b12-baeb-47a7-b11d-56665470e9d1" providerId="AD" clId="Web-{1CBFE17A-0580-9A0B-764F-9CB7BA9E00A0}" dt="2023-03-24T11:21:41.445" v="24" actId="14100"/>
          <ac:picMkLst>
            <pc:docMk/>
            <pc:sldMk cId="1437763949" sldId="4462"/>
            <ac:picMk id="8" creationId="{C24E0B9A-8385-EB8F-9EBA-520626A26770}"/>
          </ac:picMkLst>
        </pc:picChg>
      </pc:sldChg>
      <pc:sldChg chg="modSp">
        <pc:chgData name="Alice Palmer" userId="S::alice.palmer@charliewaller.org::88bf8b12-baeb-47a7-b11d-56665470e9d1" providerId="AD" clId="Web-{1CBFE17A-0580-9A0B-764F-9CB7BA9E00A0}" dt="2023-03-24T11:47:01.955" v="60" actId="20577"/>
        <pc:sldMkLst>
          <pc:docMk/>
          <pc:sldMk cId="2579137891" sldId="4503"/>
        </pc:sldMkLst>
        <pc:spChg chg="mod">
          <ac:chgData name="Alice Palmer" userId="S::alice.palmer@charliewaller.org::88bf8b12-baeb-47a7-b11d-56665470e9d1" providerId="AD" clId="Web-{1CBFE17A-0580-9A0B-764F-9CB7BA9E00A0}" dt="2023-03-24T11:47:01.955" v="60" actId="20577"/>
          <ac:spMkLst>
            <pc:docMk/>
            <pc:sldMk cId="2579137891" sldId="4503"/>
            <ac:spMk id="5" creationId="{FC891020-4AD3-45D9-64B5-64C88A1408A9}"/>
          </ac:spMkLst>
        </pc:spChg>
      </pc:sldChg>
      <pc:sldChg chg="modSp">
        <pc:chgData name="Alice Palmer" userId="S::alice.palmer@charliewaller.org::88bf8b12-baeb-47a7-b11d-56665470e9d1" providerId="AD" clId="Web-{1CBFE17A-0580-9A0B-764F-9CB7BA9E00A0}" dt="2023-03-24T11:26:15.237" v="51" actId="20577"/>
        <pc:sldMkLst>
          <pc:docMk/>
          <pc:sldMk cId="2479746661" sldId="4509"/>
        </pc:sldMkLst>
        <pc:spChg chg="mod">
          <ac:chgData name="Alice Palmer" userId="S::alice.palmer@charliewaller.org::88bf8b12-baeb-47a7-b11d-56665470e9d1" providerId="AD" clId="Web-{1CBFE17A-0580-9A0B-764F-9CB7BA9E00A0}" dt="2023-03-24T11:26:15.237" v="51" actId="20577"/>
          <ac:spMkLst>
            <pc:docMk/>
            <pc:sldMk cId="2479746661" sldId="4509"/>
            <ac:spMk id="16" creationId="{33180D4E-79E9-1E4F-9FC0-3D6EA72A1E61}"/>
          </ac:spMkLst>
        </pc:spChg>
      </pc:sldChg>
      <pc:sldChg chg="modSp">
        <pc:chgData name="Alice Palmer" userId="S::alice.palmer@charliewaller.org::88bf8b12-baeb-47a7-b11d-56665470e9d1" providerId="AD" clId="Web-{1CBFE17A-0580-9A0B-764F-9CB7BA9E00A0}" dt="2023-03-24T11:47:31.394" v="62" actId="14100"/>
        <pc:sldMkLst>
          <pc:docMk/>
          <pc:sldMk cId="2992265736" sldId="4513"/>
        </pc:sldMkLst>
        <pc:spChg chg="mod">
          <ac:chgData name="Alice Palmer" userId="S::alice.palmer@charliewaller.org::88bf8b12-baeb-47a7-b11d-56665470e9d1" providerId="AD" clId="Web-{1CBFE17A-0580-9A0B-764F-9CB7BA9E00A0}" dt="2023-03-24T11:47:31.394" v="62" actId="14100"/>
          <ac:spMkLst>
            <pc:docMk/>
            <pc:sldMk cId="2992265736" sldId="4513"/>
            <ac:spMk id="25" creationId="{039E35E8-2E9B-E205-278E-366953EF42CA}"/>
          </ac:spMkLst>
        </pc:spChg>
      </pc:sldChg>
      <pc:sldChg chg="modSp">
        <pc:chgData name="Alice Palmer" userId="S::alice.palmer@charliewaller.org::88bf8b12-baeb-47a7-b11d-56665470e9d1" providerId="AD" clId="Web-{1CBFE17A-0580-9A0B-764F-9CB7BA9E00A0}" dt="2023-03-24T11:47:18.206" v="61" actId="20577"/>
        <pc:sldMkLst>
          <pc:docMk/>
          <pc:sldMk cId="2594448229" sldId="4522"/>
        </pc:sldMkLst>
        <pc:spChg chg="mod">
          <ac:chgData name="Alice Palmer" userId="S::alice.palmer@charliewaller.org::88bf8b12-baeb-47a7-b11d-56665470e9d1" providerId="AD" clId="Web-{1CBFE17A-0580-9A0B-764F-9CB7BA9E00A0}" dt="2023-03-24T11:47:18.206" v="61" actId="20577"/>
          <ac:spMkLst>
            <pc:docMk/>
            <pc:sldMk cId="2594448229" sldId="4522"/>
            <ac:spMk id="16" creationId="{33180D4E-79E9-1E4F-9FC0-3D6EA72A1E61}"/>
          </ac:spMkLst>
        </pc:spChg>
      </pc:sldChg>
    </pc:docChg>
  </pc:docChgLst>
</pc:chgInfo>
</file>

<file path=ppt/comments/modernComment_11B1_BE8CE59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269B5FD-BDE8-4CD0-81B1-3EAF287CA979}" authorId="{EF5BEAD9-6F72-5D71-6541-ACE63E825D4C}" created="2023-02-09T12:58:38.859">
    <pc:sldMkLst xmlns:pc="http://schemas.microsoft.com/office/powerpoint/2013/main/command">
      <pc:docMk/>
      <pc:sldMk cId="3196904852" sldId="4529"/>
    </pc:sldMkLst>
    <p188:replyLst>
      <p188:reply id="{4F133D8B-1AC2-4F47-A8BB-75E7CF178BD6}" authorId="{4A86C146-E773-0321-AAA9-6BA8F8D24540}" created="2023-03-27T14:00:57.828">
        <p188:txBody>
          <a:bodyPr/>
          <a:lstStyle/>
          <a:p>
            <a:r>
              <a:rPr lang="en-GB"/>
              <a:t>yes please with the new correct title on them please</a:t>
            </a:r>
          </a:p>
        </p188:txBody>
      </p188:reply>
    </p188:replyLst>
    <p188:txBody>
      <a:bodyPr/>
      <a:lstStyle/>
      <a:p>
        <a:r>
          <a:rPr lang="en-US"/>
          <a:t>this slide might need the edited version of NIcky's move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5/10/23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05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7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45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Listen to the first 5m 56secs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05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can continue to role play or hot seat some of the characters where they interview them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470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094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765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Continue to role play or hot seat interview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3615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76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42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80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683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Roboto Slab" pitchFamily="2" charset="0"/>
              </a:rPr>
              <a:t>Play the first 2mins 51 secs of podcast 2</a:t>
            </a:r>
            <a:r>
              <a:rPr lang="en-GB" sz="1200" dirty="0">
                <a:solidFill>
                  <a:schemeClr val="bg1"/>
                </a:solidFill>
                <a:latin typeface="Roboto Slab" pitchFamily="2" charset="0"/>
              </a:rPr>
              <a:t> </a:t>
            </a:r>
            <a:endParaRPr lang="en-GB" sz="1200" b="0" i="0" dirty="0">
              <a:solidFill>
                <a:schemeClr val="bg1"/>
              </a:solidFill>
              <a:effectLst/>
              <a:latin typeface="Roboto Slab" pitchFamily="2" charset="0"/>
            </a:endParaRPr>
          </a:p>
          <a:p>
            <a:r>
              <a:rPr lang="en-US" dirty="0"/>
              <a:t>https://emergingminds.org.uk/coray-voices-podcast/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82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86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8041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4572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1876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397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160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Highlight the importance of speaking out about a worry- the two sites are hyperlinked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images are hyperlinked so you can explore the website/ show it to students:</a:t>
            </a:r>
          </a:p>
          <a:p>
            <a:endParaRPr lang="en-US" dirty="0"/>
          </a:p>
          <a:p>
            <a:r>
              <a:rPr lang="en-US" dirty="0"/>
              <a:t>https://emergingminds.org.uk/co-ray-young-people-evidence-informed-briefings/</a:t>
            </a:r>
          </a:p>
          <a:p>
            <a:r>
              <a:rPr lang="en-US" dirty="0"/>
              <a:t>https://charliewaller.org/resources/asking-for-help-young-person/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image is hyperlinked so you can explore the website/ show it to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22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523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897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08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7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5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52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24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8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34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194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2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57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6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6830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96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34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380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49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8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01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70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31DBF2-E778-D349-8D0C-A895AB5AB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4D152FF-FF2B-244A-B63C-688B3E62070C}"/>
              </a:ext>
            </a:extLst>
          </p:cNvPr>
          <p:cNvSpPr txBox="1">
            <a:spLocks/>
          </p:cNvSpPr>
          <p:nvPr userDrawn="1"/>
        </p:nvSpPr>
        <p:spPr>
          <a:xfrm>
            <a:off x="6244997" y="6237285"/>
            <a:ext cx="2438401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b="1" i="0" kern="1200" baseline="0">
                <a:solidFill>
                  <a:srgbClr val="EF811B"/>
                </a:solidFill>
                <a:latin typeface="Brown-RegularItalic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b="0" i="0" kern="1200" baseline="0">
                <a:solidFill>
                  <a:schemeClr val="bg1"/>
                </a:solidFill>
                <a:effectLst/>
                <a:latin typeface="Roboto Slab Light" pitchFamily="2" charset="0"/>
                <a:ea typeface="Roboto Slab Light" pitchFamily="2" charset="0"/>
                <a:cs typeface="+mn-cs"/>
              </a:rPr>
              <a:t>Registered charity number 1109984</a:t>
            </a:r>
          </a:p>
        </p:txBody>
      </p:sp>
    </p:spTree>
    <p:extLst>
      <p:ext uri="{BB962C8B-B14F-4D97-AF65-F5344CB8AC3E}">
        <p14:creationId xmlns:p14="http://schemas.microsoft.com/office/powerpoint/2010/main" val="2858933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963A61-F056-0B49-8378-503986F083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92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EAFB47-539C-6B46-81A0-0C477A72A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6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A69D7D-3B91-E549-8AF4-0DB964544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7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D79B1D-A52D-4045-9EAD-F055EB5BA4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7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6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0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4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2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17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701" r:id="rId8"/>
    <p:sldLayoutId id="2147483697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698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699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680" r:id="rId27"/>
    <p:sldLayoutId id="2147483661" r:id="rId28"/>
    <p:sldLayoutId id="2147483681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U523S7TW7D0?feature=oembed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Relationship Id="rId14" Type="http://schemas.openxmlformats.org/officeDocument/2006/relationships/image" Target="../media/image4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video" Target="https://www.youtube.com/embed/dvh31Ig1LGQ?feature=oembed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9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video" Target="https://www.youtube.com/embed/9sIJRAHjlyo?feature=oembed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B1_BE8CE59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3345614"/>
            <a:ext cx="4773051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Managing change and uncertainty</a:t>
            </a:r>
            <a:endParaRPr lang="en-US" sz="3200" dirty="0">
              <a:latin typeface="Brown" pitchFamily="2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6649292-1F6B-2797-70C7-C1254D2B3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914" y="4375551"/>
            <a:ext cx="5040313" cy="1822040"/>
          </a:xfrm>
        </p:spPr>
        <p:txBody>
          <a:bodyPr/>
          <a:lstStyle/>
          <a:p>
            <a:r>
              <a:rPr lang="en-GB" sz="2000" b="1" dirty="0">
                <a:solidFill>
                  <a:srgbClr val="005E84"/>
                </a:solidFill>
                <a:latin typeface="Brown" pitchFamily="2" charset="0"/>
              </a:rPr>
              <a:t>Key Stage 4</a:t>
            </a:r>
            <a:endParaRPr lang="en-US" sz="2000" b="1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005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738438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What uncertainty did the COVID pandemic bring?</a:t>
            </a:r>
          </a:p>
        </p:txBody>
      </p:sp>
      <p:pic>
        <p:nvPicPr>
          <p:cNvPr id="6" name="Picture 5" descr="Two people looking at a computer screen&#10;&#10;Description automatically generated with low confidence">
            <a:extLst>
              <a:ext uri="{FF2B5EF4-FFF2-40B4-BE49-F238E27FC236}">
                <a16:creationId xmlns:a16="http://schemas.microsoft.com/office/drawing/2014/main" id="{CA7A29CF-F97F-0E70-2507-B17F0FB59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387" y="2008905"/>
            <a:ext cx="3058510" cy="279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04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954338"/>
            <a:ext cx="4357583" cy="363286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ea typeface="Roboto Slab"/>
              </a:rPr>
              <a:t>How might change and uncertainty make someone feel?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7B1B793-D3E4-47C5-A6D6-6812A08BA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9537" y="2131904"/>
            <a:ext cx="2159176" cy="266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8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C893BDC6-149E-770C-BB77-90E1B124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362075"/>
            <a:ext cx="5040313" cy="2663825"/>
          </a:xfrm>
        </p:spPr>
        <p:txBody>
          <a:bodyPr/>
          <a:lstStyle/>
          <a:p>
            <a:r>
              <a:rPr lang="en-GB" dirty="0">
                <a:latin typeface="Brown-RegularItalic" pitchFamily="2" charset="0"/>
              </a:rPr>
              <a:t>Coping with change and uncertainty</a:t>
            </a:r>
          </a:p>
        </p:txBody>
      </p:sp>
    </p:spTree>
    <p:extLst>
      <p:ext uri="{BB962C8B-B14F-4D97-AF65-F5344CB8AC3E}">
        <p14:creationId xmlns:p14="http://schemas.microsoft.com/office/powerpoint/2010/main" val="182464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4F83C1EA-EA17-1726-EBC5-D8A99B1B22BE}"/>
              </a:ext>
            </a:extLst>
          </p:cNvPr>
          <p:cNvSpPr txBox="1"/>
          <p:nvPr/>
        </p:nvSpPr>
        <p:spPr>
          <a:xfrm>
            <a:off x="617220" y="6007109"/>
            <a:ext cx="6596380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This podcast was produced by a group of young people in the north east of England in partnership with the charity Headliners UK</a:t>
            </a:r>
            <a:endParaRPr lang="en-US" sz="120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2" name="Online Media 1" title="CoRAYVoicesEP1">
            <a:hlinkClick r:id="" action="ppaction://media"/>
            <a:extLst>
              <a:ext uri="{FF2B5EF4-FFF2-40B4-BE49-F238E27FC236}">
                <a16:creationId xmlns:a16="http://schemas.microsoft.com/office/drawing/2014/main" id="{6F62D60F-B410-E91D-0CBF-EB39AAC5162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4213" y="1232400"/>
            <a:ext cx="8091149" cy="4571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3D193B-671B-B43C-C1A3-7409F37AD3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912" y="1229130"/>
            <a:ext cx="8125698" cy="4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0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  <a:endParaRPr lang="en-GB" dirty="0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515521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Why do we find some days easier than others when it comes to facing uncertainty or worry?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5D95083-D560-BA8B-5D1A-8A1C61935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498" y="2047045"/>
            <a:ext cx="2109426" cy="276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10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1036" y="1423835"/>
            <a:ext cx="4539272" cy="2663825"/>
          </a:xfrm>
        </p:spPr>
        <p:txBody>
          <a:bodyPr/>
          <a:lstStyle/>
          <a:p>
            <a:r>
              <a:rPr lang="en-GB" dirty="0">
                <a:latin typeface="Brown-RegularItalic"/>
              </a:rPr>
              <a:t>Helpful versus unhelpful ways </a:t>
            </a:r>
            <a:br>
              <a:rPr lang="en-GB" dirty="0">
                <a:latin typeface="Brown-RegularItalic"/>
              </a:rPr>
            </a:br>
            <a:r>
              <a:rPr lang="en-GB" dirty="0">
                <a:latin typeface="Brown-RegularItalic"/>
              </a:rPr>
              <a:t>of coping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E03ACD5-D9B8-789A-C693-E08B1F80C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978" y="4067502"/>
            <a:ext cx="3574396" cy="294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3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058321"/>
            <a:ext cx="4357583" cy="363286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ea typeface="Roboto Slab"/>
              </a:rPr>
              <a:t>Which of these coping strategies might be helpful or unhelpful when it comes to managing change and uncertainty?</a:t>
            </a:r>
          </a:p>
        </p:txBody>
      </p:sp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EE70D09E-514F-3F5E-9C74-004EFB515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441" y="1897193"/>
            <a:ext cx="2405539" cy="306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4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1F8AC933-6526-8DB2-BE0F-6263D9AC8F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75914" y="4907258"/>
            <a:ext cx="1534733" cy="153473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0DA9DF35-6FFE-CF35-8BAD-854EEC28C7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57246" y="3468747"/>
            <a:ext cx="1489576" cy="15073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585A9CA-1964-2C0C-6CD2-C4BB60F412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42229" y="3446542"/>
            <a:ext cx="1460911" cy="146091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E7E049CC-BDBE-839A-046D-539FDADC84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65990" y="4831380"/>
            <a:ext cx="1500766" cy="1483315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0798A94-F973-7195-2A58-547B5ED8977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0706" y="4893353"/>
            <a:ext cx="1492325" cy="149232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F58D3FD2-9605-5021-CAB2-76799C63786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1233" y="1943813"/>
            <a:ext cx="1560354" cy="157871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91E63F7E-613F-980C-67C5-B7B99FA7FF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779983" y="1933589"/>
            <a:ext cx="1560354" cy="1578711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73470BA8-F5F8-10DE-CDAE-9E070A2D66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2355" y="2045567"/>
            <a:ext cx="1489576" cy="150730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7500885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600" dirty="0"/>
              <a:t>Helpful versus unhelpful of coping?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60AC79-CD60-A655-AE8B-521A4EF6AC83}"/>
              </a:ext>
            </a:extLst>
          </p:cNvPr>
          <p:cNvSpPr txBox="1"/>
          <p:nvPr/>
        </p:nvSpPr>
        <p:spPr>
          <a:xfrm>
            <a:off x="4571093" y="2344703"/>
            <a:ext cx="197024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Over researching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596AD-FEA0-D22F-694A-F8522D577A48}"/>
              </a:ext>
            </a:extLst>
          </p:cNvPr>
          <p:cNvSpPr txBox="1"/>
          <p:nvPr/>
        </p:nvSpPr>
        <p:spPr>
          <a:xfrm>
            <a:off x="4954529" y="5358940"/>
            <a:ext cx="126398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Speaking 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BCACDF-E904-8BBF-9E6D-9713F0D86092}"/>
              </a:ext>
            </a:extLst>
          </p:cNvPr>
          <p:cNvSpPr txBox="1"/>
          <p:nvPr/>
        </p:nvSpPr>
        <p:spPr>
          <a:xfrm>
            <a:off x="1602959" y="3885702"/>
            <a:ext cx="160139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Rigid planning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D49DA5-0FE7-08AA-B5F2-CB35FF885FA1}"/>
              </a:ext>
            </a:extLst>
          </p:cNvPr>
          <p:cNvSpPr txBox="1"/>
          <p:nvPr/>
        </p:nvSpPr>
        <p:spPr>
          <a:xfrm>
            <a:off x="3775544" y="3897945"/>
            <a:ext cx="133077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Worry time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EDCC067C-3E54-C10B-97DF-8E245B5AA4DE}"/>
              </a:ext>
            </a:extLst>
          </p:cNvPr>
          <p:cNvSpPr txBox="1"/>
          <p:nvPr/>
        </p:nvSpPr>
        <p:spPr>
          <a:xfrm>
            <a:off x="364602" y="5409245"/>
            <a:ext cx="1814879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Routines</a:t>
            </a: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790EA3DA-6DEE-0B92-AEE0-C371F73D095D}"/>
              </a:ext>
            </a:extLst>
          </p:cNvPr>
          <p:cNvSpPr txBox="1"/>
          <p:nvPr/>
        </p:nvSpPr>
        <p:spPr>
          <a:xfrm>
            <a:off x="2945562" y="5293571"/>
            <a:ext cx="1241799" cy="64633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Being present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39E35E8-2E9B-E205-278E-366953EF42CA}"/>
              </a:ext>
            </a:extLst>
          </p:cNvPr>
          <p:cNvSpPr txBox="1"/>
          <p:nvPr/>
        </p:nvSpPr>
        <p:spPr>
          <a:xfrm>
            <a:off x="589365" y="2631339"/>
            <a:ext cx="1416081" cy="369332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Avoidance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BA1D6721-5D09-9CB4-6AA3-02CF30101D78}"/>
              </a:ext>
            </a:extLst>
          </p:cNvPr>
          <p:cNvSpPr txBox="1"/>
          <p:nvPr/>
        </p:nvSpPr>
        <p:spPr>
          <a:xfrm>
            <a:off x="2705154" y="2367103"/>
            <a:ext cx="1473303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Calibri"/>
              </a:rPr>
              <a:t>Seeking lots of reassurance</a:t>
            </a:r>
          </a:p>
        </p:txBody>
      </p:sp>
    </p:spTree>
    <p:extLst>
      <p:ext uri="{BB962C8B-B14F-4D97-AF65-F5344CB8AC3E}">
        <p14:creationId xmlns:p14="http://schemas.microsoft.com/office/powerpoint/2010/main" val="299226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52414" y="2769521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Why might someone lean towards unhelpful ways of coping?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9940289-239E-07B7-3DD4-7C7404B78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67899" y="2062229"/>
            <a:ext cx="2693701" cy="275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0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993775"/>
            <a:ext cx="5040313" cy="2663825"/>
          </a:xfrm>
        </p:spPr>
        <p:txBody>
          <a:bodyPr/>
          <a:lstStyle/>
          <a:p>
            <a:r>
              <a:rPr lang="en-GB" dirty="0"/>
              <a:t>Helpful coping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8DC8F6DA-096A-92CC-C3F2-2898B68113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83" y="2945983"/>
            <a:ext cx="3195831" cy="416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5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765176"/>
            <a:ext cx="5040313" cy="1655762"/>
          </a:xfrm>
        </p:spPr>
        <p:txBody>
          <a:bodyPr anchor="t" anchorCtr="0"/>
          <a:lstStyle/>
          <a:p>
            <a:r>
              <a:rPr lang="en-GB" sz="3500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20938"/>
            <a:ext cx="6877050" cy="3979862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Respect one another’s opinions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Listen to each 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Hands up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Right to pass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No question is a ‘silly’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Do not use examples which use any personally identifiable information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>
              <a:solidFill>
                <a:srgbClr val="005E84"/>
              </a:solidFill>
            </a:endParaRPr>
          </a:p>
          <a:p>
            <a:endParaRPr lang="en-GB" sz="2000" b="1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314059"/>
            <a:ext cx="4357583" cy="111494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Can uncertainty ever be a good thing?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76C4955-E58B-3C40-09A9-2C84068DA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19535" y="4864100"/>
            <a:ext cx="2383347" cy="205197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28A9DCD-A2A4-759D-2F07-7350C9E644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11415" y="3742402"/>
            <a:ext cx="2076997" cy="2051973"/>
          </a:xfrm>
          <a:prstGeom prst="rect">
            <a:avLst/>
          </a:prstGeom>
        </p:spPr>
      </p:pic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271EAB5F-454E-0420-E29B-428619BE558D}"/>
              </a:ext>
            </a:extLst>
          </p:cNvPr>
          <p:cNvSpPr txBox="1">
            <a:spLocks/>
          </p:cNvSpPr>
          <p:nvPr/>
        </p:nvSpPr>
        <p:spPr>
          <a:xfrm>
            <a:off x="684212" y="3626366"/>
            <a:ext cx="4357583" cy="142239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ea typeface="Roboto Slab"/>
              </a:rPr>
              <a:t>How might uncertainty play a positive role in these situations?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133710D-71E0-8EA9-E9A9-C6B217664C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9413" y="1389861"/>
            <a:ext cx="2071388" cy="207138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96049AB2-79FF-323E-D2F3-72577BF3C6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3217" y="0"/>
            <a:ext cx="2228171" cy="256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0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CoRAYVoicesEP2">
            <a:hlinkClick r:id="" action="ppaction://media"/>
            <a:extLst>
              <a:ext uri="{FF2B5EF4-FFF2-40B4-BE49-F238E27FC236}">
                <a16:creationId xmlns:a16="http://schemas.microsoft.com/office/drawing/2014/main" id="{2B642C20-CADF-652B-12DC-F0B14921F61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99988" y="1073178"/>
            <a:ext cx="8092373" cy="4572191"/>
          </a:xfrm>
          <a:prstGeom prst="rect">
            <a:avLst/>
          </a:prstGeom>
        </p:spPr>
      </p:pic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4F83C1EA-EA17-1726-EBC5-D8A99B1B22BE}"/>
              </a:ext>
            </a:extLst>
          </p:cNvPr>
          <p:cNvSpPr txBox="1"/>
          <p:nvPr/>
        </p:nvSpPr>
        <p:spPr>
          <a:xfrm>
            <a:off x="617220" y="6007109"/>
            <a:ext cx="6596380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This podcast was produced by a group of young people in the north east of England in partnership with the charity Headliners UK</a:t>
            </a:r>
            <a:endParaRPr lang="en-US" sz="120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4CE182-98A4-10D0-4FEF-837F7A3EC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13" y="1098578"/>
            <a:ext cx="8092373" cy="454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9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9491" y="2731421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How might building more uncertainty into our lives help with facing uncertainty and change?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D0E1587-3C19-C12F-9086-4C2B228864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59513" y="2188110"/>
            <a:ext cx="2774392" cy="248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5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9491" y="2731421"/>
            <a:ext cx="4357583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/>
              <a:t>Why might it be difficult for someone to face uncertain situations?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75281F9-013E-AD76-CFFE-76C648B2C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671" y="2017986"/>
            <a:ext cx="2303766" cy="300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8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4F83C1EA-EA17-1726-EBC5-D8A99B1B22BE}"/>
              </a:ext>
            </a:extLst>
          </p:cNvPr>
          <p:cNvSpPr txBox="1"/>
          <p:nvPr/>
        </p:nvSpPr>
        <p:spPr>
          <a:xfrm>
            <a:off x="617220" y="6007109"/>
            <a:ext cx="6596380" cy="46166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This podcast was produced by a group of young people in the north east of England in partnership with the charity Headliners UK</a:t>
            </a:r>
            <a:endParaRPr lang="en-US" sz="120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08E868A5-69C0-384C-6668-1FE255673F6A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046787" cy="898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3200" dirty="0" err="1">
                <a:latin typeface="Brown" pitchFamily="2" charset="0"/>
              </a:rPr>
              <a:t>CoRAY</a:t>
            </a:r>
            <a:r>
              <a:rPr lang="en-GB" sz="3200" dirty="0">
                <a:latin typeface="Brown" pitchFamily="2" charset="0"/>
              </a:rPr>
              <a:t> five top tips podcast and briefing doc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394CD1-0356-FA3A-ACBF-9BA7A817AE27}"/>
              </a:ext>
            </a:extLst>
          </p:cNvPr>
          <p:cNvSpPr txBox="1"/>
          <p:nvPr/>
        </p:nvSpPr>
        <p:spPr>
          <a:xfrm>
            <a:off x="4762126" y="4683307"/>
            <a:ext cx="380876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https://emergingminds.org.uk/wp-content/uploads/2021/07/Coping-with-change-and-uncertainty.pdf</a:t>
            </a:r>
            <a:endParaRPr lang="en-US" sz="120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C3B560-8177-2CCF-8343-20F73BB751A5}"/>
              </a:ext>
            </a:extLst>
          </p:cNvPr>
          <p:cNvSpPr txBox="1"/>
          <p:nvPr/>
        </p:nvSpPr>
        <p:spPr>
          <a:xfrm>
            <a:off x="684213" y="4729474"/>
            <a:ext cx="369766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https://emergingminds.org.uk/5-top-tips/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B85212-42F5-ACC6-D94E-FE38F4F79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685" y="2091951"/>
            <a:ext cx="4077440" cy="2299308"/>
          </a:xfrm>
          <a:prstGeom prst="rect">
            <a:avLst/>
          </a:prstGeom>
        </p:spPr>
      </p:pic>
      <p:pic>
        <p:nvPicPr>
          <p:cNvPr id="13" name="Online Media 12" title="CoRAY Voices Top Tip One">
            <a:hlinkClick r:id="" action="ppaction://media"/>
            <a:extLst>
              <a:ext uri="{FF2B5EF4-FFF2-40B4-BE49-F238E27FC236}">
                <a16:creationId xmlns:a16="http://schemas.microsoft.com/office/drawing/2014/main" id="{F6EFEF56-0320-0FAF-2788-F8771BF432C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84213" y="2091951"/>
            <a:ext cx="4069572" cy="22993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9DDF18-C92A-E49D-FF18-0B885352EF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213" y="2113921"/>
            <a:ext cx="4047842" cy="226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Nicky’s move activity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FF207C-D657-60B4-2637-3DFD0FDC8EB3}"/>
              </a:ext>
            </a:extLst>
          </p:cNvPr>
          <p:cNvSpPr/>
          <p:nvPr/>
        </p:nvSpPr>
        <p:spPr>
          <a:xfrm>
            <a:off x="684212" y="1842060"/>
            <a:ext cx="6415088" cy="55707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fontAlgn="base"/>
            <a:r>
              <a:rPr lang="en-US" sz="2000" b="1" dirty="0">
                <a:solidFill>
                  <a:srgbClr val="005E84"/>
                </a:solidFill>
                <a:latin typeface="Roboto Slab"/>
              </a:rPr>
              <a:t>Using the </a:t>
            </a:r>
            <a:r>
              <a:rPr lang="en-US" sz="2000" b="1" dirty="0" err="1">
                <a:solidFill>
                  <a:srgbClr val="005E84"/>
                </a:solidFill>
                <a:latin typeface="Roboto Slab"/>
              </a:rPr>
              <a:t>CoRAY</a:t>
            </a:r>
            <a:r>
              <a:rPr lang="en-US" sz="2000" b="1" dirty="0">
                <a:solidFill>
                  <a:srgbClr val="005E84"/>
                </a:solidFill>
                <a:latin typeface="Roboto Slab"/>
              </a:rPr>
              <a:t> briefings and five top tips, </a:t>
            </a:r>
            <a:br>
              <a:rPr lang="en-US" sz="2000" b="1" dirty="0">
                <a:solidFill>
                  <a:srgbClr val="005E84"/>
                </a:solidFill>
                <a:latin typeface="Roboto Slab"/>
              </a:rPr>
            </a:br>
            <a:r>
              <a:rPr lang="en-US" sz="2000" b="1" dirty="0">
                <a:solidFill>
                  <a:srgbClr val="005E84"/>
                </a:solidFill>
                <a:latin typeface="Roboto Slab"/>
              </a:rPr>
              <a:t>work together in pairs or alone to develop an </a:t>
            </a:r>
            <a:br>
              <a:rPr lang="en-US" sz="2000" b="1" dirty="0">
                <a:solidFill>
                  <a:srgbClr val="005E84"/>
                </a:solidFill>
                <a:latin typeface="Roboto Slab"/>
              </a:rPr>
            </a:br>
            <a:r>
              <a:rPr lang="en-US" sz="2000" b="1" dirty="0">
                <a:solidFill>
                  <a:srgbClr val="005E84"/>
                </a:solidFill>
                <a:latin typeface="Roboto Slab"/>
              </a:rPr>
              <a:t>action plan to help Nicky, who is feeling </a:t>
            </a:r>
            <a:br>
              <a:rPr lang="en-US" sz="2000" b="1" dirty="0">
                <a:solidFill>
                  <a:srgbClr val="005E84"/>
                </a:solidFill>
                <a:latin typeface="Roboto Slab"/>
              </a:rPr>
            </a:br>
            <a:r>
              <a:rPr lang="en-US" sz="2000" b="1" dirty="0">
                <a:solidFill>
                  <a:srgbClr val="005E84"/>
                </a:solidFill>
                <a:latin typeface="Roboto Slab"/>
              </a:rPr>
              <a:t>uncertain about her new beginning.</a:t>
            </a:r>
          </a:p>
          <a:p>
            <a:endParaRPr lang="en-US" sz="2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Calibri" panose="020F0502020204030204"/>
            </a:endParaRPr>
          </a:p>
          <a:p>
            <a:pPr fontAlgn="base"/>
            <a:r>
              <a:rPr lang="en-GB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Calibri" panose="020F0502020204030204"/>
              </a:rPr>
              <a:t>Remind her that her feelings are </a:t>
            </a:r>
            <a:r>
              <a:rPr lang="en-GB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normal</a:t>
            </a:r>
          </a:p>
          <a:p>
            <a:pPr fontAlgn="base"/>
            <a:endParaRPr lang="en-US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What can she control about her situation?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What things can’t she control?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+mn-lt"/>
              </a:rPr>
              <a:t>What things could she do to help her cope?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/>
                <a:ea typeface="Roboto Slab"/>
                <a:cs typeface="+mn-lt"/>
              </a:rPr>
              <a:t>Could she start a new routine which includes the things that help her cope?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/>
                <a:ea typeface="Roboto Slab"/>
                <a:cs typeface="+mn-lt"/>
              </a:rPr>
              <a:t>How can she break things down into small steps?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/>
                <a:ea typeface="+mn-lt"/>
                <a:cs typeface="+mn-lt"/>
              </a:rPr>
              <a:t>How can she plan to give things a try and discover new things about the situation with school?</a:t>
            </a:r>
            <a:endParaRPr lang="en-GB" dirty="0">
              <a:solidFill>
                <a:srgbClr val="005E84"/>
              </a:solidFill>
              <a:latin typeface="Roboto Slab"/>
              <a:ea typeface="Roboto Slab"/>
              <a:cs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5E84"/>
                </a:solidFill>
                <a:latin typeface="Roboto Slab"/>
                <a:ea typeface="Roboto Slab"/>
                <a:cs typeface="+mn-lt"/>
              </a:rPr>
              <a:t>How can she seek help?</a:t>
            </a:r>
            <a:endParaRPr lang="en-GB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63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able&#10;&#10;Description automatically generated">
            <a:extLst>
              <a:ext uri="{FF2B5EF4-FFF2-40B4-BE49-F238E27FC236}">
                <a16:creationId xmlns:a16="http://schemas.microsoft.com/office/drawing/2014/main" id="{CED1C6FE-77B7-3669-7912-FE07B3509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00586">
            <a:off x="4392669" y="2364896"/>
            <a:ext cx="2785603" cy="3953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2A96272B-D7C4-81F7-E35D-B4EA43569C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1076">
            <a:off x="2666708" y="1633801"/>
            <a:ext cx="2803643" cy="3982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CBEFCBB-78BB-5049-ADD8-0F05C26D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Nicky’s move activity</a:t>
            </a: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9EF17778-3878-EC60-B9EE-730AFE02B2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57668">
            <a:off x="637203" y="1695103"/>
            <a:ext cx="3242835" cy="45952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690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4B4037-EF63-E519-9A54-6863498C9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0897"/>
            <a:ext cx="9144000" cy="515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45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1AAE128-FCAE-30AC-5DE7-3FB62FD9FF84}"/>
              </a:ext>
            </a:extLst>
          </p:cNvPr>
          <p:cNvSpPr/>
          <p:nvPr/>
        </p:nvSpPr>
        <p:spPr>
          <a:xfrm>
            <a:off x="573517" y="4898039"/>
            <a:ext cx="8046620" cy="162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480927"/>
            <a:ext cx="6657615" cy="3816351"/>
          </a:xfrm>
        </p:spPr>
        <p:txBody>
          <a:bodyPr/>
          <a:lstStyle/>
          <a:p>
            <a:r>
              <a:rPr lang="en-US" b="1" dirty="0"/>
              <a:t>Think about who you could talk to inside and outside of school:</a:t>
            </a:r>
          </a:p>
          <a:p>
            <a:endParaRPr lang="en-US" sz="7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friend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Call ChildLine/visit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family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teacher/school staff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adult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counsellor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F58AB7F-9AE8-034A-BED2-295D68E7FA33}"/>
              </a:ext>
            </a:extLst>
          </p:cNvPr>
          <p:cNvSpPr txBox="1">
            <a:spLocks/>
          </p:cNvSpPr>
          <p:nvPr/>
        </p:nvSpPr>
        <p:spPr>
          <a:xfrm>
            <a:off x="622419" y="5178676"/>
            <a:ext cx="7768908" cy="7325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Remember, if difficulties are causing distress or interfering with daily life, it’s important to </a:t>
            </a:r>
            <a:r>
              <a:rPr lang="en-US" dirty="0">
                <a:solidFill>
                  <a:srgbClr val="EF811B"/>
                </a:solidFill>
              </a:rPr>
              <a:t>SEEK HELP</a:t>
            </a:r>
            <a:r>
              <a:rPr lang="en-US" dirty="0"/>
              <a:t>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4115315-CB7C-2B4E-9F4B-6BE5D3F96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4890" y="5934762"/>
            <a:ext cx="1253328" cy="52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BDD34B5A-8A2B-684A-872C-BF565E76C02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7041" y="5908286"/>
            <a:ext cx="1164286" cy="600095"/>
          </a:xfrm>
          <a:prstGeom prst="rect">
            <a:avLst/>
          </a:prstGeom>
        </p:spPr>
      </p:pic>
      <p:pic>
        <p:nvPicPr>
          <p:cNvPr id="9" name="Picture 3" descr="Diagram&#10;&#10;Description automatically generated">
            <a:extLst>
              <a:ext uri="{FF2B5EF4-FFF2-40B4-BE49-F238E27FC236}">
                <a16:creationId xmlns:a16="http://schemas.microsoft.com/office/drawing/2014/main" id="{C5F2BFB1-81C2-E94A-9F9A-12477B74CB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516" y="5904291"/>
            <a:ext cx="1446249" cy="608086"/>
          </a:xfrm>
          <a:prstGeom prst="rect">
            <a:avLst/>
          </a:prstGeom>
        </p:spPr>
      </p:pic>
      <p:pic>
        <p:nvPicPr>
          <p:cNvPr id="10" name="Picture 7" descr="Text&#10;&#10;Description automatically generated">
            <a:extLst>
              <a:ext uri="{FF2B5EF4-FFF2-40B4-BE49-F238E27FC236}">
                <a16:creationId xmlns:a16="http://schemas.microsoft.com/office/drawing/2014/main" id="{12D0E720-BAEE-8C4D-966A-031CA207C68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9837" y="5920746"/>
            <a:ext cx="1563343" cy="554201"/>
          </a:xfrm>
          <a:prstGeom prst="rect">
            <a:avLst/>
          </a:prstGeom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1C8A538B-AFFF-644B-837D-C5A71F05291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9284" y="5997977"/>
            <a:ext cx="1563343" cy="475427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BAE1F866-C210-C59C-F9FC-E037F353F3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8135" y="4855999"/>
            <a:ext cx="8317476" cy="1842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 friend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5464797" cy="381635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We all have good and bad days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Listen and try to understand/empathise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Encourage a friend to seek help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Go with them if they are worried/unsure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Talk to a trusted adult 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Childline is always there to listen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latin typeface="Roboto Slab"/>
              </a:rPr>
              <a:t>Check in with the friend</a:t>
            </a:r>
          </a:p>
        </p:txBody>
      </p:sp>
    </p:spTree>
    <p:extLst>
      <p:ext uri="{BB962C8B-B14F-4D97-AF65-F5344CB8AC3E}">
        <p14:creationId xmlns:p14="http://schemas.microsoft.com/office/powerpoint/2010/main" val="428928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684213" y="2092569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Project, based at the University of Oxford, worked with young people, researchers and clinicians to develop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evidence-informed advice</a:t>
            </a:r>
            <a:r>
              <a:rPr lang="en-GB" sz="2000" dirty="0">
                <a:ea typeface="Roboto Slab"/>
                <a:cs typeface="Roboto Slab"/>
              </a:rPr>
              <a:t> for dealing with difficult thoughts and feelings young people told us they most wanted support with. </a:t>
            </a:r>
            <a:endParaRPr lang="en-GB" sz="2000" dirty="0">
              <a:latin typeface="Roboto Slab" pitchFamily="2" charset="0"/>
              <a:cs typeface="Roboto Slab"/>
            </a:endParaRPr>
          </a:p>
          <a:p>
            <a:endParaRPr lang="en-GB" sz="2000" dirty="0">
              <a:ea typeface="Roboto Slab"/>
              <a:cs typeface="Roboto Slab"/>
            </a:endParaRPr>
          </a:p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 is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working in partnership</a:t>
            </a:r>
            <a:r>
              <a:rPr lang="en-GB" sz="2000" dirty="0">
                <a:ea typeface="Roboto Slab"/>
                <a:cs typeface="Roboto Slab"/>
              </a:rPr>
              <a:t> with the Charlie Waller Trust, a mental health charity, to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develop a range of lessons and 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12351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B84A13D5-BFCD-0674-20FE-F118ABA6E17E}"/>
              </a:ext>
            </a:extLst>
          </p:cNvPr>
          <p:cNvGrpSpPr/>
          <p:nvPr/>
        </p:nvGrpSpPr>
        <p:grpSpPr>
          <a:xfrm>
            <a:off x="531602" y="5043882"/>
            <a:ext cx="5726306" cy="894502"/>
            <a:chOff x="448786" y="4805752"/>
            <a:chExt cx="8246428" cy="184968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1F627E0-C846-CF1F-825D-6973B3159B71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705360C-AE28-5039-268D-142F598F8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7DEF6D-B56C-897D-941E-52B70C89EAF7}"/>
              </a:ext>
            </a:extLst>
          </p:cNvPr>
          <p:cNvGrpSpPr/>
          <p:nvPr/>
        </p:nvGrpSpPr>
        <p:grpSpPr>
          <a:xfrm>
            <a:off x="512748" y="2155608"/>
            <a:ext cx="5726306" cy="830089"/>
            <a:chOff x="448786" y="4805752"/>
            <a:chExt cx="8246428" cy="18496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B761E-CCAC-5BA7-D398-ED2885339A16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8C2421F-5D0E-EF24-CF21-7636493F559B}"/>
              </a:ext>
            </a:extLst>
          </p:cNvPr>
          <p:cNvGrpSpPr/>
          <p:nvPr/>
        </p:nvGrpSpPr>
        <p:grpSpPr>
          <a:xfrm>
            <a:off x="509475" y="3258547"/>
            <a:ext cx="5726306" cy="572878"/>
            <a:chOff x="448786" y="4805752"/>
            <a:chExt cx="8246428" cy="18496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85708A-2BD9-8014-D836-622AC5C445EA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B35940-34BB-0314-4760-811E433BD54C}"/>
              </a:ext>
            </a:extLst>
          </p:cNvPr>
          <p:cNvGrpSpPr/>
          <p:nvPr/>
        </p:nvGrpSpPr>
        <p:grpSpPr>
          <a:xfrm>
            <a:off x="542506" y="4044247"/>
            <a:ext cx="5726306" cy="894502"/>
            <a:chOff x="448786" y="4805752"/>
            <a:chExt cx="8246428" cy="184968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00561A-D744-0C70-FB40-1B3C86D7C36C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Can I?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F68EAB45-7A5E-BA0E-C417-A964D05E98F0}"/>
              </a:ext>
            </a:extLst>
          </p:cNvPr>
          <p:cNvSpPr txBox="1">
            <a:spLocks/>
          </p:cNvSpPr>
          <p:nvPr/>
        </p:nvSpPr>
        <p:spPr>
          <a:xfrm>
            <a:off x="724554" y="3380676"/>
            <a:ext cx="5529589" cy="756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CONSIDER</a:t>
            </a:r>
            <a:r>
              <a:rPr lang="en-GB" sz="2000" dirty="0"/>
              <a:t> what can make it harder to cope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78D8AD74-48A1-CBAB-E1E2-CA9FEC70A9BC}"/>
              </a:ext>
            </a:extLst>
          </p:cNvPr>
          <p:cNvSpPr txBox="1">
            <a:spLocks/>
          </p:cNvSpPr>
          <p:nvPr/>
        </p:nvSpPr>
        <p:spPr>
          <a:xfrm>
            <a:off x="724550" y="4179260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IDENTIFY</a:t>
            </a:r>
            <a:r>
              <a:rPr lang="en-GB" sz="2000" dirty="0"/>
              <a:t> helpful and unhelpful coping strategies</a:t>
            </a:r>
          </a:p>
          <a:p>
            <a:endParaRPr lang="en-GB" sz="2000" b="1" dirty="0"/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CA62D20C-0E42-6096-2828-08F8E9A34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550" y="2284092"/>
            <a:ext cx="5529580" cy="57287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000" b="1" dirty="0">
                <a:latin typeface="Brown"/>
                <a:ea typeface="Roboto Slab"/>
              </a:rPr>
              <a:t>UNDERSTAND</a:t>
            </a:r>
            <a:r>
              <a:rPr lang="en-GB" sz="2000" dirty="0">
                <a:ea typeface="Roboto Slab"/>
              </a:rPr>
              <a:t> what it can feel like to experience change and uncertainty</a:t>
            </a:r>
            <a:endParaRPr lang="en-GB" sz="2000" dirty="0">
              <a:ea typeface="Roboto Slab"/>
              <a:cs typeface="Roboto Slab"/>
            </a:endParaRPr>
          </a:p>
        </p:txBody>
      </p:sp>
      <p:sp>
        <p:nvSpPr>
          <p:cNvPr id="24" name="Content Placeholder 4">
            <a:extLst>
              <a:ext uri="{FF2B5EF4-FFF2-40B4-BE49-F238E27FC236}">
                <a16:creationId xmlns:a16="http://schemas.microsoft.com/office/drawing/2014/main" id="{6478EE29-EDC5-5B97-D41F-C57592CA0660}"/>
              </a:ext>
            </a:extLst>
          </p:cNvPr>
          <p:cNvSpPr txBox="1">
            <a:spLocks/>
          </p:cNvSpPr>
          <p:nvPr/>
        </p:nvSpPr>
        <p:spPr>
          <a:xfrm>
            <a:off x="775728" y="5195226"/>
            <a:ext cx="5427224" cy="77377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USE</a:t>
            </a:r>
            <a:r>
              <a:rPr lang="en-GB" sz="2000" dirty="0"/>
              <a:t> </a:t>
            </a:r>
            <a:r>
              <a:rPr lang="en-GB" sz="2000" dirty="0" err="1"/>
              <a:t>CoRAY</a:t>
            </a:r>
            <a:r>
              <a:rPr lang="en-GB" sz="2000" dirty="0"/>
              <a:t> strategies to help face uncertainty</a:t>
            </a:r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 build="p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2958432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Brown" pitchFamily="2" charset="0"/>
              </a:rPr>
              <a:t>Any questions?</a:t>
            </a:r>
            <a:endParaRPr lang="en-US" sz="3200" dirty="0"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005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0" y="2459956"/>
            <a:ext cx="3652369" cy="3632867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44B7E"/>
                </a:solidFill>
              </a:rPr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 lonely, isolated and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Seeking help for mental health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anxious around social situations</a:t>
            </a:r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270135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24E0B9A-8385-EB8F-9EBA-520626A26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2025110"/>
            <a:ext cx="5626046" cy="93202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D64F991-FD4F-D50C-4227-AF29E263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4054200"/>
            <a:ext cx="5605170" cy="81491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F0CC9A7-E419-B1D0-390C-02C4EC074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3237688"/>
            <a:ext cx="5605170" cy="57287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8B654E6-0BAF-7083-3642-EFEF8D2D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5112751"/>
            <a:ext cx="5605170" cy="814914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2FF8FFBE-0503-AF59-D71A-A01094A48FBB}"/>
              </a:ext>
            </a:extLst>
          </p:cNvPr>
          <p:cNvSpPr txBox="1">
            <a:spLocks/>
          </p:cNvSpPr>
          <p:nvPr/>
        </p:nvSpPr>
        <p:spPr>
          <a:xfrm>
            <a:off x="724554" y="3380676"/>
            <a:ext cx="5529589" cy="7560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CONSIDER</a:t>
            </a:r>
            <a:r>
              <a:rPr lang="en-GB" sz="2000" dirty="0"/>
              <a:t> what can make it harder to cope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9DF73EB1-F836-0604-6A7A-C47D9339952B}"/>
              </a:ext>
            </a:extLst>
          </p:cNvPr>
          <p:cNvSpPr txBox="1">
            <a:spLocks/>
          </p:cNvSpPr>
          <p:nvPr/>
        </p:nvSpPr>
        <p:spPr>
          <a:xfrm>
            <a:off x="724550" y="4179260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IDENTIFY</a:t>
            </a:r>
            <a:r>
              <a:rPr lang="en-GB" sz="2000" dirty="0"/>
              <a:t> helpful and unhelpful coping strategies</a:t>
            </a:r>
          </a:p>
          <a:p>
            <a:endParaRPr lang="en-GB" sz="2000" b="1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CB7038DE-B3E4-0995-B01E-9C6D57E0B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797" y="2198823"/>
            <a:ext cx="5529580" cy="57287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000" b="1" dirty="0">
                <a:latin typeface="Brown"/>
                <a:ea typeface="Roboto Slab"/>
              </a:rPr>
              <a:t>UNDERSTAND</a:t>
            </a:r>
            <a:r>
              <a:rPr lang="en-GB" sz="2000" dirty="0">
                <a:ea typeface="Roboto Slab"/>
              </a:rPr>
              <a:t> what it can feel like to experience change and uncertainty</a:t>
            </a:r>
            <a:endParaRPr lang="en-GB" sz="2000" dirty="0">
              <a:ea typeface="Roboto Slab"/>
              <a:cs typeface="Roboto Slab"/>
            </a:endParaRP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C9C1ED19-4369-4AAA-959B-6D9D8F97454C}"/>
              </a:ext>
            </a:extLst>
          </p:cNvPr>
          <p:cNvSpPr txBox="1">
            <a:spLocks/>
          </p:cNvSpPr>
          <p:nvPr/>
        </p:nvSpPr>
        <p:spPr>
          <a:xfrm>
            <a:off x="775728" y="5195226"/>
            <a:ext cx="5427224" cy="113173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000" b="1" dirty="0">
                <a:latin typeface="Brown" pitchFamily="2" charset="0"/>
              </a:rPr>
              <a:t>USE</a:t>
            </a:r>
            <a:r>
              <a:rPr lang="en-GB" sz="2000" dirty="0"/>
              <a:t> </a:t>
            </a:r>
            <a:r>
              <a:rPr lang="en-GB" sz="2000" dirty="0" err="1"/>
              <a:t>CoRAY</a:t>
            </a:r>
            <a:r>
              <a:rPr lang="en-GB" sz="2000" dirty="0"/>
              <a:t> strategies to help face uncertainty</a:t>
            </a:r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4377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uild="p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55452FE-839C-6ED8-74E8-E3AB05D7FEEE}"/>
              </a:ext>
            </a:extLst>
          </p:cNvPr>
          <p:cNvSpPr/>
          <p:nvPr/>
        </p:nvSpPr>
        <p:spPr>
          <a:xfrm>
            <a:off x="879238" y="2990124"/>
            <a:ext cx="5564187" cy="230832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solidFill>
                  <a:srgbClr val="005E84"/>
                </a:solidFill>
                <a:latin typeface="Roboto Slab"/>
                <a:ea typeface="Roboto Slab"/>
                <a:cs typeface="Roboto Slab"/>
              </a:rPr>
              <a:t>What is the person struggling with in these text messages?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5E84"/>
              </a:solidFill>
              <a:latin typeface="Roboto Slab" pitchFamily="2" charset="0"/>
            </a:endParaRPr>
          </a:p>
          <a:p>
            <a:endParaRPr lang="en-GB" sz="2400" dirty="0">
              <a:solidFill>
                <a:srgbClr val="005E84"/>
              </a:solidFill>
              <a:latin typeface="Roboto Slab" pitchFamily="2" charset="0"/>
            </a:endParaRPr>
          </a:p>
          <a:p>
            <a:pPr fontAlgn="base"/>
            <a:endParaRPr lang="en-GB" sz="2400" dirty="0">
              <a:solidFill>
                <a:schemeClr val="bg1"/>
              </a:solidFill>
              <a:latin typeface="Calibri" panose="020F0502020204030204"/>
              <a:cs typeface="Calibri" panose="020F0502020204030204"/>
            </a:endParaRPr>
          </a:p>
          <a:p>
            <a:pPr fontAlgn="base"/>
            <a:endParaRPr lang="en-GB" sz="2400" dirty="0">
              <a:solidFill>
                <a:srgbClr val="000000"/>
              </a:solidFill>
              <a:cs typeface="Calibri" panose="020F0502020204030204"/>
            </a:endParaRPr>
          </a:p>
        </p:txBody>
      </p:sp>
      <p:pic>
        <p:nvPicPr>
          <p:cNvPr id="10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89A022C-AD60-ADBF-A167-1E05172EC5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4"/>
          <a:stretch/>
        </p:blipFill>
        <p:spPr bwMode="auto">
          <a:xfrm>
            <a:off x="684213" y="876299"/>
            <a:ext cx="3686612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B77218B-457D-4EE1-B127-82BACF946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617" y="4802188"/>
            <a:ext cx="3724712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41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7628D8-CE5A-D4A6-130C-841AF2129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3300"/>
            <a:ext cx="9144000" cy="515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891020-4AD3-45D9-64B5-64C88A1408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1912" y="1273175"/>
            <a:ext cx="5040313" cy="2663825"/>
          </a:xfrm>
        </p:spPr>
        <p:txBody>
          <a:bodyPr/>
          <a:lstStyle/>
          <a:p>
            <a:r>
              <a:rPr lang="en-GB" dirty="0"/>
              <a:t>Exploring uncertainty</a:t>
            </a:r>
          </a:p>
        </p:txBody>
      </p:sp>
    </p:spTree>
    <p:extLst>
      <p:ext uri="{BB962C8B-B14F-4D97-AF65-F5344CB8AC3E}">
        <p14:creationId xmlns:p14="http://schemas.microsoft.com/office/powerpoint/2010/main" val="189434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684213" y="2446338"/>
            <a:ext cx="4357583" cy="363286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ea typeface="Roboto Slab"/>
              </a:rPr>
              <a:t>What uncertain situations might someone experience in life?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D490CE9-4BF7-8F1D-027A-135F396144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01073" y="2132270"/>
            <a:ext cx="1958714" cy="266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74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5" ma:contentTypeDescription="Create a new document." ma:contentTypeScope="" ma:versionID="fab134bcc617c93afa3bbe528fbf34d2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73ce050557d2daa092af003765be5e60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Props1.xml><?xml version="1.0" encoding="utf-8"?>
<ds:datastoreItem xmlns:ds="http://schemas.openxmlformats.org/officeDocument/2006/customXml" ds:itemID="{62BE671F-5BC3-4328-A46D-7485AF242A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1235FD-532F-4515-A483-27584A454F74}">
  <ds:schemaRefs>
    <ds:schemaRef ds:uri="http://www.w3.org/XML/1998/namespace"/>
    <ds:schemaRef ds:uri="http://purl.org/dc/terms/"/>
    <ds:schemaRef ds:uri="http://purl.org/dc/elements/1.1/"/>
    <ds:schemaRef ds:uri="c24be428-2353-415a-b5b1-dcb6d2e6748f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microsoft.com/office/infopath/2007/PartnerControls"/>
    <ds:schemaRef ds:uri="bb0932b2-0880-40b8-874b-867a586df49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24826</TotalTime>
  <Words>954</Words>
  <Application>Microsoft Macintosh PowerPoint</Application>
  <PresentationFormat>On-screen Show (4:3)</PresentationFormat>
  <Paragraphs>176</Paragraphs>
  <Slides>31</Slides>
  <Notes>28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-webkit-standard</vt:lpstr>
      <vt:lpstr>Arial</vt:lpstr>
      <vt:lpstr>Brown</vt:lpstr>
      <vt:lpstr>BROWN-LIGHT</vt:lpstr>
      <vt:lpstr>Brown-RegularItalic</vt:lpstr>
      <vt:lpstr>Calibri</vt:lpstr>
      <vt:lpstr>Calibri Light</vt:lpstr>
      <vt:lpstr>Roboto Slab</vt:lpstr>
      <vt:lpstr>Roboto Slab Light</vt:lpstr>
      <vt:lpstr>Charlie Waller Theme</vt:lpstr>
      <vt:lpstr>PowerPoint Presentation</vt:lpstr>
      <vt:lpstr>Working together…</vt:lpstr>
      <vt:lpstr>PowerPoint Presentation</vt:lpstr>
      <vt:lpstr>PowerPoint Presentation</vt:lpstr>
      <vt:lpstr>Learning outcomes</vt:lpstr>
      <vt:lpstr>PowerPoint Presentation</vt:lpstr>
      <vt:lpstr>PowerPoint Presentation</vt:lpstr>
      <vt:lpstr>Exploring uncertainty</vt:lpstr>
      <vt:lpstr>PowerPoint Presentation</vt:lpstr>
      <vt:lpstr>PowerPoint Presentation</vt:lpstr>
      <vt:lpstr>PowerPoint Presentation</vt:lpstr>
      <vt:lpstr>Coping with change and uncertainty</vt:lpstr>
      <vt:lpstr>PowerPoint Presentation</vt:lpstr>
      <vt:lpstr>PowerPoint Presentation</vt:lpstr>
      <vt:lpstr>Helpful versus unhelpful ways  of coping</vt:lpstr>
      <vt:lpstr>PowerPoint Presentation</vt:lpstr>
      <vt:lpstr>PowerPoint Presentation</vt:lpstr>
      <vt:lpstr>PowerPoint Presentation</vt:lpstr>
      <vt:lpstr>Helpful coping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Nicky’s move activity</vt:lpstr>
      <vt:lpstr>Nicky’s move activity</vt:lpstr>
      <vt:lpstr>PowerPoint Presentation</vt:lpstr>
      <vt:lpstr>Speak out</vt:lpstr>
      <vt:lpstr>Supporting a friend</vt:lpstr>
      <vt:lpstr>Can I?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Robin Worrall</dc:creator>
  <cp:keywords/>
  <dc:description/>
  <cp:lastModifiedBy>Emily Wyatt</cp:lastModifiedBy>
  <cp:revision>112</cp:revision>
  <dcterms:created xsi:type="dcterms:W3CDTF">2020-08-14T13:32:42Z</dcterms:created>
  <dcterms:modified xsi:type="dcterms:W3CDTF">2023-05-10T12:37:34Z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